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238F-41C0-47BE-915A-00C3B1FD96AC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190-B58D-487A-AAF8-D324D7C6F7A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78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238F-41C0-47BE-915A-00C3B1FD96AC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190-B58D-487A-AAF8-D324D7C6F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1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238F-41C0-47BE-915A-00C3B1FD96AC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190-B58D-487A-AAF8-D324D7C6F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8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238F-41C0-47BE-915A-00C3B1FD96AC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190-B58D-487A-AAF8-D324D7C6F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9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238F-41C0-47BE-915A-00C3B1FD96AC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190-B58D-487A-AAF8-D324D7C6F7A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5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238F-41C0-47BE-915A-00C3B1FD96AC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190-B58D-487A-AAF8-D324D7C6F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0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238F-41C0-47BE-915A-00C3B1FD96AC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190-B58D-487A-AAF8-D324D7C6F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238F-41C0-47BE-915A-00C3B1FD96AC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190-B58D-487A-AAF8-D324D7C6F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8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238F-41C0-47BE-915A-00C3B1FD96AC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190-B58D-487A-AAF8-D324D7C6F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4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4DE238F-41C0-47BE-915A-00C3B1FD96AC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CA1190-B58D-487A-AAF8-D324D7C6F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2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238F-41C0-47BE-915A-00C3B1FD96AC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190-B58D-487A-AAF8-D324D7C6F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9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DE238F-41C0-47BE-915A-00C3B1FD96AC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ECA1190-B58D-487A-AAF8-D324D7C6F7A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79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Породы кошек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8557" y="1846263"/>
            <a:ext cx="571521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Курильский </a:t>
            </a:r>
            <a:r>
              <a:rPr lang="ru-RU" dirty="0" err="1" smtClean="0"/>
              <a:t>бобтейл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9780" y="2038350"/>
            <a:ext cx="5295900" cy="3219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4880" y="2038350"/>
            <a:ext cx="4762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Кошки этой породы отличаются особенным хвостом – он похож на кроличий. У них также особенная фигура – высокие лапы и рысье телосложение. Шерсть густая и мягкая. Характер во многом похож на собачий – курильские </a:t>
            </a:r>
            <a:r>
              <a:rPr lang="ru-RU" b="0" i="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бобтейлы</a:t>
            </a:r>
            <a:r>
              <a:rPr lang="ru-RU" b="0" i="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 выбирают себе одного хозяина среди всех членов семьи, они могут приносить фантики и мячики, любят купаться. Одна из особенностей породы – отсутствие сильного кошачьего запаха. Шерсть </a:t>
            </a:r>
            <a:r>
              <a:rPr lang="ru-RU" b="0" i="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бобтейла</a:t>
            </a:r>
            <a:r>
              <a:rPr lang="ru-RU" b="0" i="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 не требует такого тщательного ухода, как у персидских кошек. Представители породы ласковые и очень симпатичные.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5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2B2622"/>
                </a:solidFill>
                <a:latin typeface="arial" panose="020B0604020202020204" pitchFamily="34" charset="0"/>
              </a:rPr>
              <a:t>Абиссинские </a:t>
            </a:r>
            <a:r>
              <a:rPr lang="ru-RU" dirty="0" smtClean="0">
                <a:solidFill>
                  <a:srgbClr val="2B2622"/>
                </a:solidFill>
                <a:latin typeface="arial" panose="020B0604020202020204" pitchFamily="34" charset="0"/>
              </a:rPr>
              <a:t>кошки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2829" y="1884363"/>
            <a:ext cx="476285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i="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Бурманские</a:t>
            </a:r>
            <a:r>
              <a:rPr lang="ru-RU" b="0" i="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 кошки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9764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2B2622"/>
                </a:solidFill>
                <a:latin typeface="arial" panose="020B0604020202020204" pitchFamily="34" charset="0"/>
              </a:rPr>
              <a:t>Канадский </a:t>
            </a:r>
            <a:r>
              <a:rPr lang="ru-RU" dirty="0" smtClean="0">
                <a:solidFill>
                  <a:srgbClr val="2B2622"/>
                </a:solidFill>
                <a:latin typeface="arial" panose="020B0604020202020204" pitchFamily="34" charset="0"/>
              </a:rPr>
              <a:t>сфинкс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317" y="1846263"/>
            <a:ext cx="449969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2B2622"/>
                </a:solidFill>
                <a:latin typeface="arial" panose="020B0604020202020204" pitchFamily="34" charset="0"/>
              </a:rPr>
              <a:t>Британская </a:t>
            </a:r>
            <a:r>
              <a:rPr lang="ru-RU" dirty="0" smtClean="0">
                <a:solidFill>
                  <a:srgbClr val="2B2622"/>
                </a:solidFill>
                <a:latin typeface="arial" panose="020B0604020202020204" pitchFamily="34" charset="0"/>
              </a:rPr>
              <a:t>короткошерстная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650" y="1594342"/>
            <a:ext cx="7538585" cy="47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Персидская кошка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513" y="1938338"/>
            <a:ext cx="5715000" cy="3838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1938338"/>
            <a:ext cx="4629150" cy="36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Мейнкун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3812" y="1922210"/>
            <a:ext cx="4160837" cy="36880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3900" y="1859340"/>
            <a:ext cx="48196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Мейнкуны</a:t>
            </a:r>
            <a:r>
              <a:rPr lang="ru-RU" sz="2000" b="0" i="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 довольно крупные - взрослый кот может весить до 10 кг. </a:t>
            </a:r>
          </a:p>
          <a:p>
            <a:r>
              <a:rPr lang="ru-RU" sz="2000" b="0" i="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У них рысьи уши и хвост. Несмотря на полудикое происхождение, они спокойны и добродушны, хорошо уживаются с детьми. Очень сильно привязываются к человеку, легко дрессируются. </a:t>
            </a:r>
          </a:p>
          <a:p>
            <a:r>
              <a:rPr lang="ru-RU" sz="2000" b="0" i="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Мейнкуны</a:t>
            </a:r>
            <a:r>
              <a:rPr lang="ru-RU" sz="2000" b="0" i="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 любят много гулять, они постоянно мурлычут, тихо и мелодично.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85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628900"/>
            <a:ext cx="4427220" cy="190500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/>
              <a:t>Сиамы</a:t>
            </a:r>
            <a:r>
              <a:rPr lang="ru-RU" sz="2400" b="1" dirty="0" smtClean="0"/>
              <a:t> </a:t>
            </a:r>
            <a:r>
              <a:rPr lang="ru-RU" sz="2400" b="1" dirty="0"/>
              <a:t>очень умны, характер их во многом похож на собачий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Их можно выгуливать на поводке, они быстро </a:t>
            </a:r>
            <a:r>
              <a:rPr lang="ru-RU" sz="2400" b="1" dirty="0">
                <a:latin typeface="Arial Black" panose="020B0A04020102020204" pitchFamily="34" charset="0"/>
              </a:rPr>
              <a:t>привыкают</a:t>
            </a:r>
            <a:r>
              <a:rPr lang="ru-RU" sz="2400" b="1" dirty="0"/>
              <a:t> к ошейнику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Отличаются ревнивым характером.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6549" y="1941513"/>
            <a:ext cx="4478127" cy="4022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09850" y="8913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Сиамская кошка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Русская голубая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3650" y="1846263"/>
            <a:ext cx="4812029" cy="4022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0" y="0"/>
            <a:ext cx="2343150" cy="18462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0100" y="1859340"/>
            <a:ext cx="4000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Эта порода кошек сформировалась естественным путем. </a:t>
            </a:r>
          </a:p>
          <a:p>
            <a:r>
              <a:rPr lang="ru-RU" b="0" i="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Ее представителей еще называют архангельскими кошками. Свое название эти животные получили за особенный окрас шерсти – серо-голубой. </a:t>
            </a:r>
          </a:p>
          <a:p>
            <a:r>
              <a:rPr lang="ru-RU" b="0" i="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</a:rPr>
              <a:t>Они подвижны, грациозны, у них спокойный и преданный характер, отличаются повышенной чистоплотностью.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6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</TotalTime>
  <Words>217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Ретро</vt:lpstr>
      <vt:lpstr>Породы кошек</vt:lpstr>
      <vt:lpstr>Абиссинские кошки</vt:lpstr>
      <vt:lpstr>Бурманские кошки</vt:lpstr>
      <vt:lpstr>Канадский сфинкс</vt:lpstr>
      <vt:lpstr>Британская короткошерстная</vt:lpstr>
      <vt:lpstr>Персидская кошка</vt:lpstr>
      <vt:lpstr>Мейнкун</vt:lpstr>
      <vt:lpstr>Сиамы очень умны, характер их во многом похож на собачий.  Их можно выгуливать на поводке, они быстро привыкают к ошейнику.  Отличаются ревнивым характером. </vt:lpstr>
      <vt:lpstr>Русская голубая</vt:lpstr>
      <vt:lpstr>Курильский бобтейл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2014-10-06T10:04:49Z</dcterms:created>
  <dcterms:modified xsi:type="dcterms:W3CDTF">2014-10-18T05:26:51Z</dcterms:modified>
</cp:coreProperties>
</file>