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69" r:id="rId3"/>
    <p:sldId id="258" r:id="rId4"/>
    <p:sldId id="260" r:id="rId5"/>
    <p:sldId id="273" r:id="rId6"/>
    <p:sldId id="278" r:id="rId7"/>
    <p:sldId id="272" r:id="rId8"/>
    <p:sldId id="274" r:id="rId9"/>
    <p:sldId id="281" r:id="rId10"/>
    <p:sldId id="270" r:id="rId11"/>
    <p:sldId id="279" r:id="rId12"/>
    <p:sldId id="280" r:id="rId13"/>
    <p:sldId id="282" r:id="rId14"/>
    <p:sldId id="285" r:id="rId15"/>
    <p:sldId id="271" r:id="rId16"/>
    <p:sldId id="284" r:id="rId17"/>
    <p:sldId id="275" r:id="rId18"/>
    <p:sldId id="276" r:id="rId19"/>
    <p:sldId id="277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38" autoAdjust="0"/>
  </p:normalViewPr>
  <p:slideViewPr>
    <p:cSldViewPr>
      <p:cViewPr varScale="1">
        <p:scale>
          <a:sx n="86" d="100"/>
          <a:sy n="86" d="100"/>
        </p:scale>
        <p:origin x="-73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193CF-25CB-4666-B641-1EEAA38D7966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B7B3A-B947-401A-B743-58BFE7E94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648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B7B3A-B947-401A-B743-58BFE7E947C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B7B3A-B947-401A-B743-58BFE7E947C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54A75-5C04-4C8C-8D36-C7B69D23E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913432"/>
      </p:ext>
    </p:extLst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4"/>
            <a:ext cx="7125113" cy="2016224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развития контактного зооуголка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«Пушистые лапки»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64904"/>
            <a:ext cx="5976664" cy="4176464"/>
          </a:xfrm>
        </p:spPr>
      </p:pic>
    </p:spTree>
    <p:extLst>
      <p:ext uri="{BB962C8B-B14F-4D97-AF65-F5344CB8AC3E}">
        <p14:creationId xmlns:p14="http://schemas.microsoft.com/office/powerpoint/2010/main" val="10971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0"/>
            <a:ext cx="7125113" cy="144016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контактный зооуголок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«Пушистые лапки»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3571876"/>
            <a:ext cx="4786314" cy="328612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26"/>
            <a:ext cx="4464496" cy="3312368"/>
          </a:xfrm>
        </p:spPr>
      </p:pic>
    </p:spTree>
    <p:extLst>
      <p:ext uri="{BB962C8B-B14F-4D97-AF65-F5344CB8AC3E}">
        <p14:creationId xmlns:p14="http://schemas.microsoft.com/office/powerpoint/2010/main" val="382553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125113" cy="924475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гостях у Белоснежки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E:\для Сабили\WUHuXLjQ-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283331"/>
            <a:ext cx="5357818" cy="3574669"/>
          </a:xfrm>
          <a:prstGeom prst="rect">
            <a:avLst/>
          </a:prstGeom>
          <a:noFill/>
        </p:spPr>
      </p:pic>
      <p:pic>
        <p:nvPicPr>
          <p:cNvPr id="4098" name="Picture 2" descr="E:\для Сабили\В Доу № 100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4286280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73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125113" cy="924475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Экологический час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E:\для Сабили\Библионочь 2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382729"/>
            <a:ext cx="5214942" cy="3475271"/>
          </a:xfrm>
          <a:prstGeom prst="rect">
            <a:avLst/>
          </a:prstGeom>
          <a:noFill/>
        </p:spPr>
      </p:pic>
      <p:pic>
        <p:nvPicPr>
          <p:cNvPr id="6146" name="Picture 2" descr="E:\для Сабили\Экологисеские часы в библиотека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4095779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409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777\Desktop\7dgZqlJ3gAQ.jpg"/>
          <p:cNvPicPr>
            <a:picLocks noChangeAspect="1" noChangeArrowheads="1"/>
          </p:cNvPicPr>
          <p:nvPr/>
        </p:nvPicPr>
        <p:blipFill>
          <a:blip r:embed="rId2"/>
          <a:srcRect l="10569" t="28136" r="21951"/>
          <a:stretch>
            <a:fillRect/>
          </a:stretch>
        </p:blipFill>
        <p:spPr bwMode="auto">
          <a:xfrm>
            <a:off x="428596" y="4786322"/>
            <a:ext cx="3643370" cy="18857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Тематические экскурсии 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«Путешествие в мир бабочек»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для Сабили\jr3Hg6JJ-B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4000496" cy="2665955"/>
          </a:xfrm>
          <a:prstGeom prst="rect">
            <a:avLst/>
          </a:prstGeom>
          <a:noFill/>
        </p:spPr>
      </p:pic>
      <p:pic>
        <p:nvPicPr>
          <p:cNvPr id="3075" name="Picture 3" descr="C:\Users\777\Desktop\vDztZeqhsT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7755" y="1857364"/>
            <a:ext cx="4094273" cy="2643205"/>
          </a:xfrm>
          <a:prstGeom prst="rect">
            <a:avLst/>
          </a:prstGeom>
          <a:noFill/>
        </p:spPr>
      </p:pic>
      <p:pic>
        <p:nvPicPr>
          <p:cNvPr id="3078" name="Picture 6" descr="C:\Users\777\Desktop\RfTPGgif-w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668090"/>
            <a:ext cx="3286148" cy="2189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844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для Сабили\DSC_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855876" cy="6429396"/>
          </a:xfrm>
          <a:prstGeom prst="rect">
            <a:avLst/>
          </a:prstGeom>
          <a:noFill/>
        </p:spPr>
      </p:pic>
      <p:pic>
        <p:nvPicPr>
          <p:cNvPr id="4099" name="Picture 3" descr="E:\для Сабили\1vLPq6pVZp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85728"/>
            <a:ext cx="4826307" cy="3216281"/>
          </a:xfrm>
          <a:prstGeom prst="rect">
            <a:avLst/>
          </a:prstGeom>
          <a:noFill/>
        </p:spPr>
      </p:pic>
      <p:pic>
        <p:nvPicPr>
          <p:cNvPr id="4100" name="Picture 4" descr="C:\Users\777\Desktop\MNaMYaZ_9X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571876"/>
            <a:ext cx="4679062" cy="3118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1512168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 сбора кормов для бездомных животных «Мы в ответе за тех, кого приручили»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50223"/>
            <a:ext cx="4536504" cy="34023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32856"/>
            <a:ext cx="3327834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75724"/>
            <a:ext cx="7786742" cy="924475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Сеансы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анимал-терапии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для детей с ОВЗ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для Сабили\WUHuXLjQ-g4.jpg"/>
          <p:cNvPicPr>
            <a:picLocks noChangeAspect="1" noChangeArrowheads="1"/>
          </p:cNvPicPr>
          <p:nvPr/>
        </p:nvPicPr>
        <p:blipFill>
          <a:blip r:embed="rId2"/>
          <a:srcRect l="18637"/>
          <a:stretch>
            <a:fillRect/>
          </a:stretch>
        </p:blipFill>
        <p:spPr bwMode="auto">
          <a:xfrm>
            <a:off x="4788077" y="3071810"/>
            <a:ext cx="4355923" cy="3571900"/>
          </a:xfrm>
          <a:prstGeom prst="rect">
            <a:avLst/>
          </a:prstGeom>
          <a:noFill/>
        </p:spPr>
      </p:pic>
      <p:pic>
        <p:nvPicPr>
          <p:cNvPr id="2050" name="Picture 2" descr="E:\для Сабили\Экологический час с детьми ОВЗ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4786346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933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0"/>
            <a:ext cx="7125112" cy="435862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28604"/>
            <a:ext cx="8429684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2017 году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помещении зооуголка сделан косметический ремонт, отремонтирована электрика.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Демонтирован старый вольер для птиц . </a:t>
            </a:r>
            <a:endParaRPr lang="ru-RU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214282" y="1643050"/>
            <a:ext cx="5715040" cy="473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929322" y="2071678"/>
            <a:ext cx="3000364" cy="37856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Изготовлены и установлены две трехуровневые деревянные клетки для кроликов и мелких грызунов, открытый вольер-манеж для мелких грызунов и вольер для птиц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9373" y="428604"/>
            <a:ext cx="7072362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Приобретены террариум для черепах и большой  аквариум с подсветкой для рыб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1"/>
            <a:ext cx="3881003" cy="442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C:\Users\777\Desktop\svet.jpg"/>
          <p:cNvPicPr>
            <a:picLocks noChangeAspect="1" noChangeArrowheads="1"/>
          </p:cNvPicPr>
          <p:nvPr/>
        </p:nvPicPr>
        <p:blipFill>
          <a:blip r:embed="rId3"/>
          <a:srcRect l="13086" r="6054"/>
          <a:stretch>
            <a:fillRect/>
          </a:stretch>
        </p:blipFill>
        <p:spPr bwMode="auto">
          <a:xfrm>
            <a:off x="4429124" y="2000240"/>
            <a:ext cx="4506242" cy="432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14290"/>
            <a:ext cx="7125113" cy="1643074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Произведены декорирование и роспись стен, оформление помещения комнатными растениями и установлены два пуфика для зоны релаксации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138"/>
          <a:stretch>
            <a:fillRect/>
          </a:stretch>
        </p:blipFill>
        <p:spPr bwMode="auto">
          <a:xfrm>
            <a:off x="428596" y="2129710"/>
            <a:ext cx="3351316" cy="413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C:\Users\777\Desktop\KmdtSJx6dF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2215124"/>
            <a:ext cx="4071396" cy="4071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928992" cy="1872208"/>
          </a:xfrm>
          <a:solidFill>
            <a:srgbClr val="FFFF00"/>
          </a:solidFill>
        </p:spPr>
        <p:txBody>
          <a:bodyPr/>
          <a:lstStyle/>
          <a:p>
            <a:pPr marL="0" indent="0"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презентации: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Филева Анна, 14 лет,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ДО «Эколого-биологический центр «Эколог»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Уфа Республики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Башкортостан, победитель Всероссийских экологических мероприятий, Стипендиат Главы Администрации г. Уфа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492896"/>
            <a:ext cx="3039666" cy="405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2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мы – друзья природы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7" t="3262" r="12245"/>
          <a:stretch>
            <a:fillRect/>
          </a:stretch>
        </p:blipFill>
        <p:spPr>
          <a:xfrm>
            <a:off x="1357290" y="1785926"/>
            <a:ext cx="6143668" cy="480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2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414" y="4293096"/>
            <a:ext cx="8566050" cy="2376264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Мы, активисты экологического отряда «Зеленые ладошки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«Эколого-биологический центр «Эколог» городского округа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Уфа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хотим рассказать всем о контактном зооуголке «Пушистые лапки»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одном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достопримечательностей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центра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более 10 лет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практически ежедневно приходим сюда кормить и ухаживать за животными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5"/>
          <a:stretch>
            <a:fillRect/>
          </a:stretch>
        </p:blipFill>
        <p:spPr>
          <a:xfrm>
            <a:off x="6286512" y="214290"/>
            <a:ext cx="2520280" cy="3929090"/>
          </a:xfrm>
          <a:prstGeom prst="rect">
            <a:avLst/>
          </a:prstGeom>
        </p:spPr>
      </p:pic>
      <p:pic>
        <p:nvPicPr>
          <p:cNvPr id="4098" name="Picture 2" descr="C:\Users\777\Desktop\для презентации\20180410_145016.jpg"/>
          <p:cNvPicPr>
            <a:picLocks noChangeAspect="1" noChangeArrowheads="1"/>
          </p:cNvPicPr>
          <p:nvPr/>
        </p:nvPicPr>
        <p:blipFill>
          <a:blip r:embed="rId3" cstate="print"/>
          <a:srcRect l="8333" t="6250" r="19444" b="14205"/>
          <a:stretch>
            <a:fillRect/>
          </a:stretch>
        </p:blipFill>
        <p:spPr bwMode="auto">
          <a:xfrm>
            <a:off x="2214546" y="142852"/>
            <a:ext cx="2724179" cy="4000528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4" y="144363"/>
            <a:ext cx="2517378" cy="4028599"/>
          </a:xfrm>
          <a:prstGeom prst="rect">
            <a:avLst/>
          </a:prstGeom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 l="16922" r="9746" b="8299"/>
          <a:stretch>
            <a:fillRect/>
          </a:stretch>
        </p:blipFill>
        <p:spPr bwMode="auto">
          <a:xfrm>
            <a:off x="4500562" y="214290"/>
            <a:ext cx="185738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815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88640"/>
            <a:ext cx="8229600" cy="2088232"/>
          </a:xfrm>
          <a:solidFill>
            <a:srgbClr val="FFFF00"/>
          </a:solidFill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зооуголке содержатся более 40 голов декоративных животных, декоративных птиц и рыб. Для содержания животных имеются клетки, аквариумы, террариум, для птиц оборудован специальный вольер. Здесь обитают кролики, морские свинки, песчанки, хомяки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джунгарские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сирийские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шиншиллы, иглистые мыши,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красноухие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черепахи, попугаи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корелла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волнистые, перепелки, декоративные сомы.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постоянно меняется, видовое разнообразие расширяется.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546421"/>
            <a:ext cx="2520280" cy="2016224"/>
          </a:xfrm>
          <a:prstGeom prst="rect">
            <a:avLst/>
          </a:prstGeom>
        </p:spPr>
      </p:pic>
      <p:pic>
        <p:nvPicPr>
          <p:cNvPr id="10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563888" y="2409714"/>
            <a:ext cx="1791625" cy="21875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2799289" cy="2016224"/>
          </a:xfrm>
          <a:prstGeom prst="rect">
            <a:avLst/>
          </a:prstGeom>
        </p:spPr>
      </p:pic>
      <p:pic>
        <p:nvPicPr>
          <p:cNvPr id="12" name="Объект 3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378" y="4581128"/>
            <a:ext cx="2782431" cy="1772816"/>
          </a:xfrm>
          <a:prstGeom prst="rect">
            <a:avLst/>
          </a:prstGeom>
        </p:spPr>
      </p:pic>
      <p:pic>
        <p:nvPicPr>
          <p:cNvPr id="13" name="Объект 6"/>
          <p:cNvPicPr>
            <a:picLocks noGrp="1"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4842246"/>
            <a:ext cx="2014806" cy="1511698"/>
          </a:xfrm>
          <a:prstGeom prst="rect">
            <a:avLst/>
          </a:prstGeom>
        </p:spPr>
      </p:pic>
      <p:pic>
        <p:nvPicPr>
          <p:cNvPr id="14" name="Объект 3"/>
          <p:cNvPicPr>
            <a:picLocks noGrp="1"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4841621"/>
            <a:ext cx="2544351" cy="176861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3068960"/>
            <a:ext cx="1507976" cy="71722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501512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777\Desktop\aYSnraaAi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2887875" cy="2643206"/>
          </a:xfrm>
          <a:prstGeom prst="rect">
            <a:avLst/>
          </a:prstGeom>
          <a:noFill/>
        </p:spPr>
      </p:pic>
      <p:pic>
        <p:nvPicPr>
          <p:cNvPr id="2051" name="Picture 3" descr="F:\телефондан\20180403_151737.jpg"/>
          <p:cNvPicPr>
            <a:picLocks noChangeAspect="1" noChangeArrowheads="1"/>
          </p:cNvPicPr>
          <p:nvPr/>
        </p:nvPicPr>
        <p:blipFill>
          <a:blip r:embed="rId4" cstate="print"/>
          <a:srcRect l="10144" r="8696" b="9661"/>
          <a:stretch>
            <a:fillRect/>
          </a:stretch>
        </p:blipFill>
        <p:spPr bwMode="auto">
          <a:xfrm>
            <a:off x="3286116" y="500042"/>
            <a:ext cx="2779968" cy="2643206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00438"/>
            <a:ext cx="423835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215074" y="500042"/>
            <a:ext cx="273648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3500438"/>
            <a:ext cx="41178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9"/>
            <a:ext cx="7125113" cy="71438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будни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для Сабили\ho-ENDNSQxw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2571736" cy="3571900"/>
          </a:xfrm>
          <a:prstGeom prst="rect">
            <a:avLst/>
          </a:prstGeom>
          <a:noFill/>
        </p:spPr>
      </p:pic>
      <p:pic>
        <p:nvPicPr>
          <p:cNvPr id="1027" name="Picture 3" descr="E:\для Сабили\На прогулки с обучающимися объединения Чудеса живой природ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59" y="1000108"/>
            <a:ext cx="3333741" cy="2500306"/>
          </a:xfrm>
          <a:prstGeom prst="rect">
            <a:avLst/>
          </a:prstGeom>
          <a:noFill/>
        </p:spPr>
      </p:pic>
      <p:pic>
        <p:nvPicPr>
          <p:cNvPr id="3" name="Picture 2" descr="C:\Users\777\Documents\Bluetooth Folder\IMG-20180531-WA0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2357430"/>
            <a:ext cx="3214710" cy="4286280"/>
          </a:xfrm>
          <a:prstGeom prst="rect">
            <a:avLst/>
          </a:prstGeom>
          <a:noFill/>
        </p:spPr>
      </p:pic>
      <p:pic>
        <p:nvPicPr>
          <p:cNvPr id="6" name="Picture 2" descr="C:\Users\777\Desktop\--EFOc9fHd4.jpg"/>
          <p:cNvPicPr>
            <a:picLocks noChangeAspect="1" noChangeArrowheads="1"/>
          </p:cNvPicPr>
          <p:nvPr/>
        </p:nvPicPr>
        <p:blipFill>
          <a:blip r:embed="rId6"/>
          <a:srcRect l="26660" t="19355" r="17124" b="4838"/>
          <a:stretch>
            <a:fillRect/>
          </a:stretch>
        </p:blipFill>
        <p:spPr bwMode="auto">
          <a:xfrm>
            <a:off x="5929322" y="3500390"/>
            <a:ext cx="3070395" cy="3357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59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F:\телефон.май\20180524_143128.jpg"/>
          <p:cNvPicPr>
            <a:picLocks noChangeAspect="1" noChangeArrowheads="1"/>
          </p:cNvPicPr>
          <p:nvPr/>
        </p:nvPicPr>
        <p:blipFill>
          <a:blip r:embed="rId2" cstate="print"/>
          <a:srcRect l="11364" t="3409" b="13068"/>
          <a:stretch>
            <a:fillRect/>
          </a:stretch>
        </p:blipFill>
        <p:spPr bwMode="auto">
          <a:xfrm>
            <a:off x="6357950" y="1142984"/>
            <a:ext cx="2558630" cy="3214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125113" cy="665044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Фотосессии с животными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C:\Users\777\Desktop\WgZumiSoRU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572001" cy="3046811"/>
          </a:xfrm>
          <a:prstGeom prst="rect">
            <a:avLst/>
          </a:prstGeom>
          <a:noFill/>
        </p:spPr>
      </p:pic>
      <p:pic>
        <p:nvPicPr>
          <p:cNvPr id="8194" name="Picture 2" descr="C:\Users\777\Desktop\9MHts2KCGJ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286100"/>
            <a:ext cx="2591077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11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для Сабили\K4cVVn6ES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928802"/>
            <a:ext cx="3489178" cy="4652237"/>
          </a:xfrm>
          <a:prstGeom prst="rect">
            <a:avLst/>
          </a:prstGeom>
          <a:noFill/>
        </p:spPr>
      </p:pic>
      <p:pic>
        <p:nvPicPr>
          <p:cNvPr id="3077" name="Picture 5" descr="C:\Users\777\Desktop\4jMPb5NWHRw.jpg"/>
          <p:cNvPicPr>
            <a:picLocks noChangeAspect="1" noChangeArrowheads="1"/>
          </p:cNvPicPr>
          <p:nvPr/>
        </p:nvPicPr>
        <p:blipFill>
          <a:blip r:embed="rId3"/>
          <a:srcRect r="12209"/>
          <a:stretch>
            <a:fillRect/>
          </a:stretch>
        </p:blipFill>
        <p:spPr bwMode="auto">
          <a:xfrm>
            <a:off x="5786446" y="214290"/>
            <a:ext cx="3052200" cy="5214974"/>
          </a:xfrm>
          <a:prstGeom prst="rect">
            <a:avLst/>
          </a:prstGeom>
          <a:noFill/>
        </p:spPr>
      </p:pic>
      <p:pic>
        <p:nvPicPr>
          <p:cNvPr id="7" name="Picture 5" descr="C:\Users\777\Desktop\zu6FtkRMQ20.jpg"/>
          <p:cNvPicPr>
            <a:picLocks noChangeAspect="1" noChangeArrowheads="1"/>
          </p:cNvPicPr>
          <p:nvPr/>
        </p:nvPicPr>
        <p:blipFill>
          <a:blip r:embed="rId4"/>
          <a:srcRect t="5129" b="4259"/>
          <a:stretch>
            <a:fillRect/>
          </a:stretch>
        </p:blipFill>
        <p:spPr bwMode="auto">
          <a:xfrm>
            <a:off x="0" y="285728"/>
            <a:ext cx="2787959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125113" cy="924475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Семейный клуб любителей живой природы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777\Desktop\5gZebyDf6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3752395" cy="5072074"/>
          </a:xfrm>
          <a:prstGeom prst="rect">
            <a:avLst/>
          </a:prstGeom>
          <a:noFill/>
        </p:spPr>
      </p:pic>
      <p:pic>
        <p:nvPicPr>
          <p:cNvPr id="5123" name="Picture 3" descr="C:\Users\777\Desktop\2YTrjlsg88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85860"/>
            <a:ext cx="3429024" cy="5143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79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541</TotalTime>
  <Words>127</Words>
  <Application>Microsoft Office PowerPoint</Application>
  <PresentationFormat>Экран (4:3)</PresentationFormat>
  <Paragraphs>22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Spring</vt:lpstr>
      <vt:lpstr>Социальный проект развития контактного зооуголка  «Пушистые лапки»</vt:lpstr>
      <vt:lpstr>Автор презентации: Филева Анна, 14 лет,   обучающаяся МБОУ ДО «Эколого-биологический центр «Эколог»  городского округа город Уфа Республики Башкортостан, победитель Всероссийских экологических мероприятий, Стипендиат Главы Администрации г. Уфа  </vt:lpstr>
      <vt:lpstr>Мы, активисты экологического отряда «Зеленые ладошки»  МБОУ ДО «Эколого-биологический центр «Эколог» городского округа  город Уфа Республики Башкортостан  хотим рассказать всем о контактном зооуголке «Пушистые лапки» - одном из достопримечательностей нашего центра.  Существует он более 10 лет. Мы практически ежедневно приходим сюда кормить и ухаживать за животными</vt:lpstr>
      <vt:lpstr> В зооуголке содержатся более 40 голов декоративных животных, декоративных птиц и рыб. Для содержания животных имеются клетки, аквариумы, террариум, для птиц оборудован специальный вольер. Здесь обитают кролики, морские свинки, песчанки, хомяки джунгарские и сирийские, шиншиллы, иглистые мыши, красноухие черепахи, попугаи корелла и волнистые, перепелки, декоративные сомы. Количество животных постоянно меняется, видовое разнообразие расширяется.  </vt:lpstr>
      <vt:lpstr>Презентация PowerPoint</vt:lpstr>
      <vt:lpstr>Наши будни </vt:lpstr>
      <vt:lpstr>Фотосессии с животными </vt:lpstr>
      <vt:lpstr>Презентация PowerPoint</vt:lpstr>
      <vt:lpstr>Семейный клуб любителей живой природы </vt:lpstr>
      <vt:lpstr>Экскурсии  в контактный зооуголок  «Пушистые лапки»</vt:lpstr>
      <vt:lpstr>В гостях у Белоснежки</vt:lpstr>
      <vt:lpstr>Экологический час </vt:lpstr>
      <vt:lpstr>Тематические экскурсии   «Путешествие в мир бабочек»</vt:lpstr>
      <vt:lpstr>Презентация PowerPoint</vt:lpstr>
      <vt:lpstr>Проведение  социальной акции сбора кормов для бездомных животных «Мы в ответе за тех, кого приручили»</vt:lpstr>
      <vt:lpstr>Сеансы анимал-терапии для детей с ОВЗ </vt:lpstr>
      <vt:lpstr>Презентация PowerPoint</vt:lpstr>
      <vt:lpstr>Презентация PowerPoint</vt:lpstr>
      <vt:lpstr>Произведены декорирование и роспись стен, оформление помещения комнатными растениями и установлены два пуфика для зоны релаксации</vt:lpstr>
      <vt:lpstr>Все мы – друзья природы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развития контактного зооуголка «Пушистые лапки»</dc:title>
  <dc:creator>23</dc:creator>
  <cp:lastModifiedBy>23</cp:lastModifiedBy>
  <cp:revision>61</cp:revision>
  <dcterms:created xsi:type="dcterms:W3CDTF">2018-01-10T06:12:36Z</dcterms:created>
  <dcterms:modified xsi:type="dcterms:W3CDTF">2018-05-31T12:36:55Z</dcterms:modified>
</cp:coreProperties>
</file>