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6712" y="7812360"/>
            <a:ext cx="5792688" cy="792088"/>
          </a:xfrm>
        </p:spPr>
        <p:txBody>
          <a:bodyPr>
            <a:normAutofit/>
          </a:bodyPr>
          <a:lstStyle/>
          <a:p>
            <a:r>
              <a:rPr lang="ru-RU" sz="2800" b="1" cap="none" dirty="0" smtClean="0"/>
              <a:t>Руководитель Хакимова А.А.</a:t>
            </a:r>
            <a:endParaRPr lang="ru-RU" sz="2800" b="1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246" y="827584"/>
            <a:ext cx="6386754" cy="1348747"/>
          </a:xfrm>
        </p:spPr>
        <p:txBody>
          <a:bodyPr/>
          <a:lstStyle/>
          <a:p>
            <a:r>
              <a:rPr lang="ru-RU" b="1" dirty="0" smtClean="0"/>
              <a:t>Нетрадиционная техника рисования манной крупой. Мастер-класс. Пейзаж «Берёзка у реки» </a:t>
            </a:r>
          </a:p>
          <a:p>
            <a:endParaRPr lang="ru-RU" dirty="0"/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6752" y="2051721"/>
            <a:ext cx="4248472" cy="56646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cap="none" dirty="0" smtClean="0"/>
              <a:t>Приступим к объектам первого (переднего) плана. С помощью тоненькой кисточки закрасим ствол берёзы и стебли кустарника</a:t>
            </a:r>
            <a:endParaRPr lang="ru-RU" sz="2400" cap="none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4744" y="2071688"/>
            <a:ext cx="4997598" cy="666346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cap="none" dirty="0" smtClean="0"/>
              <a:t>Теперь нанесём слой клея на крону берёзы и на оставшиеся поляны.</a:t>
            </a:r>
            <a:endParaRPr lang="ru-RU" sz="2400" cap="none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6712" y="1709341"/>
            <a:ext cx="5184576" cy="691276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cap="none" dirty="0" smtClean="0"/>
              <a:t>Пока клей не высох, обильно посыпаем его манной крупой равномерным слоем. Лишнюю крупу аккуратно стряхиваем. Даём картине подсохнуть.</a:t>
            </a:r>
            <a:endParaRPr lang="ru-RU" sz="2400" cap="none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6712" y="2071688"/>
            <a:ext cx="4912816" cy="655042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cap="none" dirty="0" smtClean="0"/>
              <a:t>Осталось только раскрасить манку. Для этого кистью обильно смачиваем нужный цвет краски водой и </a:t>
            </a:r>
            <a:r>
              <a:rPr lang="ru-RU" sz="2400" cap="none" dirty="0" err="1" smtClean="0"/>
              <a:t>примакиваем</a:t>
            </a:r>
            <a:r>
              <a:rPr lang="ru-RU" sz="2400" cap="none" dirty="0" smtClean="0"/>
              <a:t> к манке. Продолжайте использовать разные оттенки.</a:t>
            </a:r>
            <a:endParaRPr lang="ru-RU" sz="2400" cap="none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4704" y="2097418"/>
            <a:ext cx="5112568" cy="681675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672" y="827584"/>
            <a:ext cx="5803602" cy="773813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6672" y="683569"/>
            <a:ext cx="6192688" cy="1152127"/>
          </a:xfrm>
        </p:spPr>
        <p:txBody>
          <a:bodyPr/>
          <a:lstStyle/>
          <a:p>
            <a:pPr algn="ctr"/>
            <a:r>
              <a:rPr lang="ru-RU" dirty="0" smtClean="0"/>
              <a:t>Работа готова</a:t>
            </a:r>
            <a:endParaRPr lang="ru-RU" dirty="0"/>
          </a:p>
        </p:txBody>
      </p:sp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720" y="1475656"/>
            <a:ext cx="5161756" cy="68823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0648" y="323529"/>
            <a:ext cx="6483052" cy="77833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Добрый день, ребята! Я </a:t>
            </a:r>
            <a:r>
              <a:rPr lang="ru-RU" sz="2000" dirty="0" smtClean="0"/>
              <a:t>хочу показать, как можно использовать манку, создавая картины-пейзажи на </a:t>
            </a:r>
            <a:r>
              <a:rPr lang="ru-RU" sz="2000" dirty="0" smtClean="0"/>
              <a:t>занятиях. Итак</a:t>
            </a:r>
            <a:r>
              <a:rPr lang="ru-RU" sz="2000" dirty="0" smtClean="0"/>
              <a:t>, для этого нам понадобится.</a:t>
            </a:r>
          </a:p>
          <a:p>
            <a:r>
              <a:rPr lang="ru-RU" sz="2000" dirty="0" smtClean="0"/>
              <a:t>Материалы:</a:t>
            </a:r>
          </a:p>
          <a:p>
            <a:r>
              <a:rPr lang="ru-RU" sz="2000" dirty="0" smtClean="0"/>
              <a:t>- картон или бумага для акварели;</a:t>
            </a:r>
          </a:p>
          <a:p>
            <a:r>
              <a:rPr lang="ru-RU" sz="2000" dirty="0" smtClean="0"/>
              <a:t>- манная крупа;</a:t>
            </a:r>
          </a:p>
          <a:p>
            <a:r>
              <a:rPr lang="ru-RU" sz="2000" dirty="0" smtClean="0"/>
              <a:t>- простой карандаш;</a:t>
            </a:r>
          </a:p>
          <a:p>
            <a:r>
              <a:rPr lang="ru-RU" sz="2000" dirty="0" smtClean="0"/>
              <a:t>- клей ПВА;</a:t>
            </a:r>
          </a:p>
          <a:p>
            <a:r>
              <a:rPr lang="ru-RU" sz="2000" dirty="0" smtClean="0"/>
              <a:t>- кисти (</a:t>
            </a:r>
            <a:r>
              <a:rPr lang="ru-RU" sz="2000" dirty="0" err="1" smtClean="0"/>
              <a:t>художеств.и</a:t>
            </a:r>
            <a:r>
              <a:rPr lang="ru-RU" sz="2000" dirty="0" smtClean="0"/>
              <a:t> с жёсткой щетиной);</a:t>
            </a:r>
          </a:p>
          <a:p>
            <a:r>
              <a:rPr lang="ru-RU" sz="2000" dirty="0" smtClean="0"/>
              <a:t>- поролон;</a:t>
            </a:r>
          </a:p>
          <a:p>
            <a:r>
              <a:rPr lang="ru-RU" sz="2000" dirty="0" smtClean="0"/>
              <a:t>- банка с водой.</a:t>
            </a:r>
          </a:p>
          <a:p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0928" y="3755910"/>
            <a:ext cx="3559578" cy="47461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3528"/>
            <a:ext cx="6515100" cy="1117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Рисуем эскиз будущей картины.</a:t>
            </a:r>
            <a:endParaRPr lang="ru-RU" sz="2800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4704" y="1460931"/>
            <a:ext cx="5400600" cy="7200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cap="none" dirty="0" smtClean="0"/>
              <a:t>Смачиваем верхнюю часть листа (небо) водой с помощью кисти. Пока лист не высох, наносим местами синюю краску. Под воздействием воды краска будет растекаться, закрашивая всю поверхность неба. (Техника «</a:t>
            </a:r>
            <a:r>
              <a:rPr lang="ru-RU" sz="2000" cap="none" dirty="0" err="1" smtClean="0"/>
              <a:t>по-сырому</a:t>
            </a:r>
            <a:r>
              <a:rPr lang="ru-RU" sz="2000" cap="none" dirty="0" smtClean="0"/>
              <a:t>»)</a:t>
            </a:r>
            <a:endParaRPr lang="ru-RU" sz="2000" cap="none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8719" y="2027718"/>
            <a:ext cx="5148571" cy="68647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cap="none" dirty="0" smtClean="0"/>
              <a:t>Не дав листу просохнуть, возьмём кусочек поролона, смочим его в воде, немного отожмём и </a:t>
            </a:r>
            <a:r>
              <a:rPr lang="ru-RU" sz="2000" cap="none" dirty="0" err="1" smtClean="0"/>
              <a:t>примакнём</a:t>
            </a:r>
            <a:r>
              <a:rPr lang="ru-RU" sz="2000" cap="none" dirty="0" smtClean="0"/>
              <a:t> несколько раз к окрашенной поверхности. Таким образом получатся облака.</a:t>
            </a:r>
            <a:endParaRPr lang="ru-RU" sz="2000" cap="none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2696" y="1899228"/>
            <a:ext cx="5256584" cy="700877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609600"/>
            <a:ext cx="6411044" cy="866056"/>
          </a:xfrm>
        </p:spPr>
        <p:txBody>
          <a:bodyPr>
            <a:normAutofit/>
          </a:bodyPr>
          <a:lstStyle/>
          <a:p>
            <a:r>
              <a:rPr lang="ru-RU" sz="2400" cap="none" dirty="0" smtClean="0"/>
              <a:t>Используя ту же технику раскрасим речку.</a:t>
            </a:r>
            <a:endParaRPr lang="ru-RU" sz="2400" cap="none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8720" y="1691680"/>
            <a:ext cx="5184576" cy="691276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cap="none" dirty="0" smtClean="0"/>
              <a:t>Теперь возьмём кисть с мягким ворсом и закрасим лес. Чтобы вдалеке изобразить деревья разной высоты, используем разные оттенки зелёного цвета и технику «</a:t>
            </a:r>
            <a:r>
              <a:rPr lang="ru-RU" sz="2000" cap="none" dirty="0" err="1" smtClean="0"/>
              <a:t>примакивания</a:t>
            </a:r>
            <a:r>
              <a:rPr lang="ru-RU" sz="2000" cap="none" dirty="0" smtClean="0"/>
              <a:t>».</a:t>
            </a:r>
            <a:endParaRPr lang="ru-RU" sz="2000" cap="none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4704" y="2071687"/>
            <a:ext cx="5112568" cy="681675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cap="none" dirty="0" smtClean="0"/>
              <a:t>Светло-коричневой краской закрашиваем поверхность поляны на втором (дальнем) плане.</a:t>
            </a:r>
            <a:endParaRPr lang="ru-RU" sz="2400" cap="none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5952" y="1901363"/>
            <a:ext cx="5081320" cy="677509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cap="none" dirty="0" smtClean="0"/>
              <a:t>Когда краска подсохнет, возьмём кисть с жёсткой щетиной и прорисуем траву. Выполняем короткие резкие штрихи. (Техника полусухой жёсткой кисти)</a:t>
            </a:r>
            <a:br>
              <a:rPr lang="ru-RU" sz="2000" cap="none" dirty="0" smtClean="0"/>
            </a:br>
            <a:r>
              <a:rPr lang="ru-RU" sz="2000" cap="none" dirty="0" smtClean="0"/>
              <a:t>используем краску более темных оттенков.</a:t>
            </a:r>
            <a:br>
              <a:rPr lang="ru-RU" sz="2000" cap="none" dirty="0" smtClean="0"/>
            </a:br>
            <a:endParaRPr lang="ru-RU" sz="2000" cap="none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688" y="1901363"/>
            <a:ext cx="5256584" cy="700877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</TotalTime>
  <Words>295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Руководитель Хакимова А.А.</vt:lpstr>
      <vt:lpstr>Слайд 2</vt:lpstr>
      <vt:lpstr>Рисуем эскиз будущей картины.</vt:lpstr>
      <vt:lpstr>Смачиваем верхнюю часть листа (небо) водой с помощью кисти. Пока лист не высох, наносим местами синюю краску. Под воздействием воды краска будет растекаться, закрашивая всю поверхность неба. (Техника «по-сырому»)</vt:lpstr>
      <vt:lpstr>Не дав листу просохнуть, возьмём кусочек поролона, смочим его в воде, немного отожмём и примакнём несколько раз к окрашенной поверхности. Таким образом получатся облака.</vt:lpstr>
      <vt:lpstr>Используя ту же технику раскрасим речку.</vt:lpstr>
      <vt:lpstr>Теперь возьмём кисть с мягким ворсом и закрасим лес. Чтобы вдалеке изобразить деревья разной высоты, используем разные оттенки зелёного цвета и технику «примакивания».</vt:lpstr>
      <vt:lpstr>Светло-коричневой краской закрашиваем поверхность поляны на втором (дальнем) плане.</vt:lpstr>
      <vt:lpstr>Когда краска подсохнет, возьмём кисть с жёсткой щетиной и прорисуем траву. Выполняем короткие резкие штрихи. (Техника полусухой жёсткой кисти) используем краску более темных оттенков. </vt:lpstr>
      <vt:lpstr>Приступим к объектам первого (переднего) плана. С помощью тоненькой кисточки закрасим ствол берёзы и стебли кустарника</vt:lpstr>
      <vt:lpstr>Теперь нанесём слой клея на крону берёзы и на оставшиеся поляны.</vt:lpstr>
      <vt:lpstr>Пока клей не высох, обильно посыпаем его манной крупой равномерным слоем. Лишнюю крупу аккуратно стряхиваем. Даём картине подсохнуть.</vt:lpstr>
      <vt:lpstr>Осталось только раскрасить манку. Для этого кистью обильно смачиваем нужный цвет краски водой и примакиваем к манке. Продолжайте использовать разные оттенки.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Руководитель Хакимова А.А.</dc:title>
  <cp:lastModifiedBy>Admin</cp:lastModifiedBy>
  <cp:revision>3</cp:revision>
  <dcterms:modified xsi:type="dcterms:W3CDTF">2020-04-02T11:03:49Z</dcterms:modified>
</cp:coreProperties>
</file>