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53020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Домик в технике сухого валяния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руководитель Хакимова Алиса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Альфритовна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9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5150" y="1392202"/>
            <a:ext cx="5400600" cy="4629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r>
              <a:rPr lang="ru-RU" sz="1800" cap="none" dirty="0" smtClean="0"/>
              <a:t>Вам понадобится: поролон, ножницы, непрядёная шерсть бежевого, красного, коричневого, белого и зелёного цвета, иглы для валяния, щётка с жестким ворсом</a:t>
            </a:r>
            <a:endParaRPr lang="ru-RU" sz="18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40080" cy="473935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1.Вырежьте из поролона основу в форме домика. Можно использовать большую губку для мытья </a:t>
            </a:r>
            <a:r>
              <a:rPr lang="ru-RU" sz="2000" b="1" dirty="0" smtClean="0"/>
              <a:t>посуды, убрав при этом жесткую сторону.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2.Подготовьте тонкие пряди бежевой шерсти и неплотно обмотайте поролоновую заготовку.</a:t>
            </a:r>
            <a:endParaRPr lang="ru-RU" sz="2000" b="1" dirty="0"/>
          </a:p>
        </p:txBody>
      </p:sp>
      <p:pic>
        <p:nvPicPr>
          <p:cNvPr id="4" name="Рисунок 3" descr="10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2727" y="3068960"/>
            <a:ext cx="4390277" cy="32676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740080" cy="5675461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3.Сваляйте шерсть, делая частые уколы специальной иглой.</a:t>
            </a:r>
          </a:p>
          <a:p>
            <a:pPr algn="just"/>
            <a:r>
              <a:rPr lang="ru-RU" sz="2000" b="1" dirty="0" smtClean="0"/>
              <a:t>4.Приваляйте красную шерсть к крыше дома.</a:t>
            </a:r>
          </a:p>
          <a:p>
            <a:pPr algn="just"/>
            <a:r>
              <a:rPr lang="ru-RU" sz="2000" b="1" dirty="0" smtClean="0"/>
              <a:t>5.Приваляйте дверь из коричневой шерсти и окошко из белой.</a:t>
            </a:r>
            <a:endParaRPr lang="ru-RU" sz="2000" b="1" dirty="0"/>
          </a:p>
        </p:txBody>
      </p:sp>
      <p:pic>
        <p:nvPicPr>
          <p:cNvPr id="4" name="Рисунок 3" descr="1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163160" cy="46575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668072" cy="524341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6.Сделайте оконную раму из тонких прядей коричневой шерсти.</a:t>
            </a:r>
          </a:p>
          <a:p>
            <a:pPr algn="just"/>
            <a:r>
              <a:rPr lang="ru-RU" sz="2000" b="1" dirty="0" smtClean="0"/>
              <a:t>7.Приваляйте веточки из зелёной шерсти, чтобы украсить дом.</a:t>
            </a:r>
            <a:endParaRPr lang="ru-RU" sz="2000" b="1" dirty="0"/>
          </a:p>
        </p:txBody>
      </p:sp>
      <p:pic>
        <p:nvPicPr>
          <p:cNvPr id="4" name="Рисунок 3" descr="9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4701902" cy="403020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111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Домик в технике сухого валяния руководитель Хакимова Алиса Альфритовна </vt:lpstr>
      <vt:lpstr>Вам понадобится: поролон, ножницы, непрядёная шерсть бежевого, красного, коричневого, белого и зелёного цвета, иглы для валяния, щётка с жестким ворсом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 в технике сухого валяния </dc:title>
  <cp:lastModifiedBy>Admin</cp:lastModifiedBy>
  <cp:revision>6</cp:revision>
  <dcterms:modified xsi:type="dcterms:W3CDTF">2020-04-01T17:53:51Z</dcterms:modified>
</cp:coreProperties>
</file>