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517232"/>
            <a:ext cx="8227640" cy="558554"/>
          </a:xfrm>
        </p:spPr>
        <p:txBody>
          <a:bodyPr>
            <a:normAutofit/>
          </a:bodyPr>
          <a:lstStyle/>
          <a:p>
            <a:pPr algn="ctr"/>
            <a:r>
              <a:rPr lang="ru-RU" sz="2400" cap="none" dirty="0" err="1" smtClean="0">
                <a:solidFill>
                  <a:schemeClr val="tx1"/>
                </a:solidFill>
              </a:rPr>
              <a:t>Руководитель:Хакимова</a:t>
            </a:r>
            <a:r>
              <a:rPr lang="ru-RU" sz="2400" cap="none" dirty="0" smtClean="0">
                <a:solidFill>
                  <a:schemeClr val="tx1"/>
                </a:solidFill>
              </a:rPr>
              <a:t> А.А.</a:t>
            </a:r>
            <a:endParaRPr lang="ru-RU" sz="2400" cap="none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548680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Очаровательный цыплёнок</a:t>
            </a:r>
          </a:p>
          <a:p>
            <a:pPr algn="ctr"/>
            <a:r>
              <a:rPr lang="ru-RU" b="1" dirty="0" smtClean="0"/>
              <a:t>Сухое валяние</a:t>
            </a:r>
          </a:p>
          <a:p>
            <a:pPr algn="ctr"/>
            <a:endParaRPr lang="ru-RU" b="1" dirty="0" smtClean="0"/>
          </a:p>
        </p:txBody>
      </p:sp>
      <p:pic>
        <p:nvPicPr>
          <p:cNvPr id="5" name="Рисунок 4" descr="valyaniye-iz-shersty-dlya-nachinauschih-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556792"/>
            <a:ext cx="6552728" cy="38497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76672"/>
            <a:ext cx="8740080" cy="5603453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/>
              <a:t>Из небольшого количества белоснежной шерсти свалять глазки.</a:t>
            </a:r>
            <a:endParaRPr lang="ru-RU" sz="2800" b="1" dirty="0"/>
          </a:p>
        </p:txBody>
      </p:sp>
      <p:pic>
        <p:nvPicPr>
          <p:cNvPr id="4" name="Рисунок 3" descr="1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556792"/>
            <a:ext cx="6264696" cy="469852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80728"/>
            <a:ext cx="8596064" cy="5099397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/>
              <a:t>Сборка цыплёнка: утрамбовать иголкой нижнюю часть, к голове приложить белоснежный войлок и гребешок, вбить их в основание.</a:t>
            </a:r>
            <a:endParaRPr lang="ru-RU" sz="2400" b="1" dirty="0"/>
          </a:p>
        </p:txBody>
      </p:sp>
      <p:pic>
        <p:nvPicPr>
          <p:cNvPr id="4" name="Рисунок 3" descr="valyaniye-iz-shersty-dlya-nachinauschih-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276872"/>
            <a:ext cx="6552728" cy="42854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24744"/>
            <a:ext cx="8668072" cy="4955381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/>
              <a:t>Закрепить тонкой иголочкой глазки, крылышки, хвостик и лапки.</a:t>
            </a:r>
            <a:endParaRPr lang="ru-RU" sz="2800" b="1" dirty="0"/>
          </a:p>
        </p:txBody>
      </p:sp>
      <p:pic>
        <p:nvPicPr>
          <p:cNvPr id="4" name="Рисунок 3" descr="20-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2204864"/>
            <a:ext cx="5808644" cy="435648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548680"/>
            <a:ext cx="8668072" cy="5531445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/>
              <a:t>Приклеить глазки, </a:t>
            </a:r>
            <a:r>
              <a:rPr lang="ru-RU" sz="2800" b="1" dirty="0" err="1" smtClean="0"/>
              <a:t>оттонировать</a:t>
            </a:r>
            <a:r>
              <a:rPr lang="ru-RU" sz="2800" b="1" dirty="0" smtClean="0"/>
              <a:t> пастелью и расчесать зубной щёткой.</a:t>
            </a:r>
            <a:endParaRPr lang="ru-RU" sz="2800" b="1" dirty="0"/>
          </a:p>
        </p:txBody>
      </p:sp>
      <p:pic>
        <p:nvPicPr>
          <p:cNvPr id="6" name="Рисунок 5" descr="valyaniye-iz-shersty-dlya-nachinauschih-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700808"/>
            <a:ext cx="7620000" cy="44767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32656"/>
            <a:ext cx="8496944" cy="5472608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4300" b="1" dirty="0" smtClean="0"/>
              <a:t>Очаровательный цыплёнок</a:t>
            </a:r>
          </a:p>
          <a:p>
            <a:r>
              <a:rPr lang="ru-RU" b="1" dirty="0" smtClean="0"/>
              <a:t>Для изготовления милого цыплёнка нам понадобятся:</a:t>
            </a:r>
          </a:p>
          <a:p>
            <a:r>
              <a:rPr lang="ru-RU" b="1" dirty="0" smtClean="0"/>
              <a:t>иглы для </a:t>
            </a:r>
            <a:r>
              <a:rPr lang="ru-RU" b="1" dirty="0" err="1" smtClean="0"/>
              <a:t>фелтинга</a:t>
            </a:r>
            <a:r>
              <a:rPr lang="ru-RU" b="1" dirty="0" smtClean="0"/>
              <a:t> разных размеров;</a:t>
            </a:r>
          </a:p>
          <a:p>
            <a:r>
              <a:rPr lang="ru-RU" b="1" dirty="0" smtClean="0"/>
              <a:t>шерсть натурального, белого, розового, бежевого и жёлтого оттенков;</a:t>
            </a:r>
          </a:p>
          <a:p>
            <a:r>
              <a:rPr lang="ru-RU" b="1" dirty="0" smtClean="0"/>
              <a:t>зубная щётка;</a:t>
            </a:r>
          </a:p>
          <a:p>
            <a:r>
              <a:rPr lang="ru-RU" b="1" dirty="0" smtClean="0"/>
              <a:t>пастель разных цветов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глазки для цыплёнка</a:t>
            </a:r>
            <a:endParaRPr lang="ru-RU" b="1" dirty="0" smtClean="0"/>
          </a:p>
          <a:p>
            <a:r>
              <a:rPr lang="ru-RU" b="1" dirty="0" smtClean="0"/>
              <a:t>Приступаем к работе.</a:t>
            </a:r>
          </a:p>
          <a:p>
            <a:endParaRPr lang="ru-RU" sz="1800" b="1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76672"/>
            <a:ext cx="8686800" cy="4525963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/>
              <a:t>Нарвать полоски шерсти, уложить их перпендикулярно друг другу, затем свернуть внутрь со всех сторон, чтобы получился плотный комок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4" name="Рисунок 3" descr="valyaniye-iz-shersty-dlya-nachinauschih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117" y="2636912"/>
            <a:ext cx="7146861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620688"/>
            <a:ext cx="8668072" cy="5459437"/>
          </a:xfrm>
        </p:spPr>
        <p:txBody>
          <a:bodyPr/>
          <a:lstStyle/>
          <a:p>
            <a:pPr algn="just"/>
            <a:r>
              <a:rPr lang="ru-RU" sz="2400" b="1" dirty="0" smtClean="0"/>
              <a:t>Положить комок на плотную ткань и свалять шерсть остриём иголочки, вбивая волокна внутрь быстрыми движениями. Периодически подгибать края к центру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12-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2492896"/>
            <a:ext cx="5112568" cy="383442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548680"/>
            <a:ext cx="8686800" cy="4525963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Должна получиться заготовка в форме яйца.</a:t>
            </a:r>
            <a:endParaRPr lang="ru-RU" sz="2800" b="1" dirty="0"/>
          </a:p>
        </p:txBody>
      </p:sp>
      <p:pic>
        <p:nvPicPr>
          <p:cNvPr id="4" name="Рисунок 3" descr="valyaniye-iz-shersty-dlya-nachinauschih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628800"/>
            <a:ext cx="7200800" cy="433488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76672"/>
            <a:ext cx="8686800" cy="4525963"/>
          </a:xfrm>
        </p:spPr>
        <p:txBody>
          <a:bodyPr/>
          <a:lstStyle/>
          <a:p>
            <a:pPr algn="just"/>
            <a:r>
              <a:rPr lang="ru-RU" sz="2800" b="1" dirty="0" smtClean="0"/>
              <a:t>Нарвать руками ещё несколько полос, обернуть ими заготовку и вбить иголкой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1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772816"/>
            <a:ext cx="5976664" cy="448249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92696"/>
            <a:ext cx="8686800" cy="4525963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/>
              <a:t>Нарвать и уложить перпендикулярно жёлтую шерсть, обернуть заготовку и свалять волокна, но не плотно. Они должны немного пушиться.</a:t>
            </a:r>
            <a:endParaRPr lang="ru-RU" sz="2400" b="1" dirty="0"/>
          </a:p>
        </p:txBody>
      </p:sp>
      <p:pic>
        <p:nvPicPr>
          <p:cNvPr id="4" name="Рисунок 3" descr="valyaniye-iz-shersty-dlya-nachinauschih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1" y="2204864"/>
            <a:ext cx="6588967" cy="403244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548680"/>
            <a:ext cx="8812088" cy="5531445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/>
              <a:t>Свалять крылышки  хвостик из белой шерсти, затем вбить к ним жёлтую.</a:t>
            </a:r>
            <a:endParaRPr lang="ru-RU" sz="2800" b="1" dirty="0"/>
          </a:p>
        </p:txBody>
      </p:sp>
      <p:pic>
        <p:nvPicPr>
          <p:cNvPr id="4" name="Рисунок 3" descr="1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916832"/>
            <a:ext cx="5832648" cy="437448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548680"/>
            <a:ext cx="8740080" cy="5531445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/>
              <a:t>Из бежевой шерсти свалять лапки, из розовой – гребешок.</a:t>
            </a:r>
            <a:endParaRPr lang="ru-RU" sz="2800" b="1" dirty="0"/>
          </a:p>
        </p:txBody>
      </p:sp>
      <p:pic>
        <p:nvPicPr>
          <p:cNvPr id="4" name="Рисунок 3" descr="valyaniye-iz-shersty-dlya-nachinauschih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2515" y="1838324"/>
            <a:ext cx="6617837" cy="4420715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37</TotalTime>
  <Words>198</Words>
  <Application>Microsoft Office PowerPoint</Application>
  <PresentationFormat>Экран (4:3)</PresentationFormat>
  <Paragraphs>22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Трек</vt:lpstr>
      <vt:lpstr>Руководитель:Хакимова А.А.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Руководитель:Хакимова А.А.</dc:title>
  <cp:lastModifiedBy>Admin</cp:lastModifiedBy>
  <cp:revision>6</cp:revision>
  <dcterms:modified xsi:type="dcterms:W3CDTF">2020-04-01T18:01:23Z</dcterms:modified>
</cp:coreProperties>
</file>