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32656"/>
            <a:ext cx="5832648" cy="8640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«Космические фантазии»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301208"/>
            <a:ext cx="6028184" cy="1227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Занятие в технике «</a:t>
            </a:r>
            <a:r>
              <a:rPr lang="ru-RU" dirty="0" err="1" smtClean="0"/>
              <a:t>граттаж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Педагог: Хакимова Алиса </a:t>
            </a:r>
            <a:r>
              <a:rPr lang="ru-RU" dirty="0" err="1" smtClean="0"/>
              <a:t>Альфритовна</a:t>
            </a:r>
            <a:endParaRPr lang="ru-RU" dirty="0"/>
          </a:p>
        </p:txBody>
      </p:sp>
      <p:pic>
        <p:nvPicPr>
          <p:cNvPr id="4" name="Рисунок 3" descr="30407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84784"/>
            <a:ext cx="4536504" cy="3629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6192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6766585" cy="50411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6670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5034" y="567998"/>
            <a:ext cx="7545357" cy="55835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6694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470352" cy="541600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8123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426149" cy="542108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179568" cy="926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Жду ваши работы!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7683624" cy="568863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Работа состоит из 2 этапов:</a:t>
            </a:r>
          </a:p>
          <a:p>
            <a:r>
              <a:rPr lang="en-US" b="1" dirty="0" smtClean="0"/>
              <a:t>I.</a:t>
            </a:r>
            <a:r>
              <a:rPr lang="ru-RU" b="1" dirty="0" smtClean="0"/>
              <a:t>подготовка фона</a:t>
            </a:r>
          </a:p>
          <a:p>
            <a:r>
              <a:rPr lang="en-US" b="1" dirty="0" smtClean="0"/>
              <a:t>II</a:t>
            </a:r>
            <a:r>
              <a:rPr lang="ru-RU" b="1" dirty="0" smtClean="0"/>
              <a:t>. создание рисунка на фоне</a:t>
            </a:r>
          </a:p>
          <a:p>
            <a:r>
              <a:rPr lang="en-US" b="1" dirty="0" smtClean="0"/>
              <a:t>I.</a:t>
            </a:r>
            <a:r>
              <a:rPr lang="ru-RU" b="1" dirty="0" smtClean="0"/>
              <a:t>Давайте </a:t>
            </a:r>
            <a:r>
              <a:rPr lang="ru-RU" b="1" dirty="0" smtClean="0"/>
              <a:t>сегодня поиграем в “</a:t>
            </a:r>
            <a:r>
              <a:rPr lang="ru-RU" b="1" dirty="0" err="1" smtClean="0"/>
              <a:t>цап-царапки</a:t>
            </a:r>
            <a:r>
              <a:rPr lang="ru-RU" b="1" dirty="0" smtClean="0"/>
              <a:t>” или по научному - нарисуем картину в технике “</a:t>
            </a:r>
            <a:r>
              <a:rPr lang="ru-RU" b="1" dirty="0" err="1" smtClean="0"/>
              <a:t>граттаж</a:t>
            </a:r>
            <a:r>
              <a:rPr lang="ru-RU" b="1" dirty="0" smtClean="0"/>
              <a:t>”.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Слово “</a:t>
            </a:r>
            <a:r>
              <a:rPr lang="ru-RU" b="1" dirty="0" err="1" smtClean="0"/>
              <a:t>граттаж</a:t>
            </a:r>
            <a:r>
              <a:rPr lang="ru-RU" b="1" dirty="0" smtClean="0"/>
              <a:t>” произошло от французского </a:t>
            </a:r>
            <a:r>
              <a:rPr lang="ru-RU" b="1" dirty="0" err="1" smtClean="0"/>
              <a:t>gratter</a:t>
            </a:r>
            <a:r>
              <a:rPr lang="ru-RU" b="1" dirty="0" smtClean="0"/>
              <a:t> - скрести, царапать, поэтому другое название техники - техника царапанья.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Нам потребуется: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• плотная бумага или картон</a:t>
            </a:r>
            <a:br>
              <a:rPr lang="ru-RU" b="1" dirty="0" smtClean="0"/>
            </a:br>
            <a:r>
              <a:rPr lang="ru-RU" b="1" dirty="0" smtClean="0"/>
              <a:t>• акварельные краски или восковые мелки</a:t>
            </a:r>
            <a:br>
              <a:rPr lang="ru-RU" b="1" dirty="0" smtClean="0"/>
            </a:br>
            <a:r>
              <a:rPr lang="ru-RU" b="1" dirty="0" smtClean="0"/>
              <a:t>• восковая свеча (если мы используем краски)</a:t>
            </a:r>
            <a:br>
              <a:rPr lang="ru-RU" b="1" dirty="0" smtClean="0"/>
            </a:br>
            <a:r>
              <a:rPr lang="ru-RU" b="1" dirty="0" smtClean="0"/>
              <a:t>• гуашевая краска черного цвета или тушь</a:t>
            </a:r>
            <a:br>
              <a:rPr lang="ru-RU" b="1" dirty="0" smtClean="0"/>
            </a:br>
            <a:r>
              <a:rPr lang="ru-RU" b="1" dirty="0" smtClean="0"/>
              <a:t>• любое жидкое моющее средство </a:t>
            </a:r>
            <a:br>
              <a:rPr lang="ru-RU" b="1" dirty="0" smtClean="0"/>
            </a:br>
            <a:r>
              <a:rPr lang="ru-RU" b="1" dirty="0" smtClean="0"/>
              <a:t>• кисточка</a:t>
            </a:r>
            <a:br>
              <a:rPr lang="ru-RU" b="1" dirty="0" smtClean="0"/>
            </a:br>
            <a:r>
              <a:rPr lang="ru-RU" b="1" dirty="0" smtClean="0"/>
              <a:t>• зубочистка (или любой другой довольно острый предмет)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делаем: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Прежде всего мы берем наш лист бумаги или картона и раскрашиваем разноцветными восковыми мелками. Не жалейте восковые мелки, они должны покрыть бумагу толстым слоем! Единственный цвет, который нельзя использовать – черный. </a:t>
            </a:r>
            <a:br>
              <a:rPr lang="ru-RU" b="1" dirty="0" smtClean="0"/>
            </a:br>
            <a:r>
              <a:rPr lang="ru-RU" b="1" dirty="0" smtClean="0"/>
              <a:t>Чем ярче и разнообразнее мы раскрасим лист, тем ярче затем проявится наш конечный рисунок 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508104" y="5733256"/>
            <a:ext cx="20882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4575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89603" y="692696"/>
            <a:ext cx="7020779" cy="56166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Можно вместо восковых мелков использовать акварельные краски. В этом случае, после раскрашивания даем краске полностью высохнуть, а затем очень тщательно (лучше в несколько слоев) промазываем лист восковой свечой.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В черную гуашь или тушь добавляем немного жидкого мыла или шампуня, хорошо перемешиваем и покрываем наш раскрашенный лист этой смесью. (жидкое мыло способствует равномерному нанесению краски). После этого краска должна хорошо просохнуть</a:t>
            </a:r>
            <a:endParaRPr lang="ru-RU" sz="1600" b="1" dirty="0"/>
          </a:p>
        </p:txBody>
      </p:sp>
      <p:pic>
        <p:nvPicPr>
          <p:cNvPr id="5" name="Рисунок 4" descr="305122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13450"/>
            <a:ext cx="4680520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632848" cy="496855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II. </a:t>
            </a:r>
            <a:r>
              <a:rPr lang="ru-RU" sz="2000" b="1" dirty="0" smtClean="0"/>
              <a:t>Ну </a:t>
            </a:r>
            <a:r>
              <a:rPr lang="ru-RU" sz="2000" b="1" dirty="0" smtClean="0"/>
              <a:t>а теперь начинаем творить! Процарапываем любым острым предметом (например, зубочисткой) что мы хотим нарисовать!</a:t>
            </a:r>
          </a:p>
          <a:p>
            <a:endParaRPr lang="ru-RU" sz="2000" b="1" dirty="0"/>
          </a:p>
        </p:txBody>
      </p:sp>
      <p:pic>
        <p:nvPicPr>
          <p:cNvPr id="4" name="Рисунок 3" descr="30559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338569" cy="48965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Для примера я подобрала рисунки космоса, сделанные детьми</a:t>
            </a:r>
            <a:endParaRPr lang="ru-RU" sz="1800" b="1" dirty="0"/>
          </a:p>
        </p:txBody>
      </p:sp>
      <p:pic>
        <p:nvPicPr>
          <p:cNvPr id="4" name="Рисунок 3" descr="304297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620000" cy="5162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5329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6978220" cy="523366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305914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785271" cy="54496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6132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228119" cy="542108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118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«Космические фантазии»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Жду ваши работы!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2020-04-01T07:31:23Z</dcterms:modified>
</cp:coreProperties>
</file>