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C2E31-B170-4853-80F6-DA2369AC357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C30F6-323D-4B35-82F9-7BB33227B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C30F6-323D-4B35-82F9-7BB33227B96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80C59A-00CB-4728-AEC1-73C1F375AA44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C55D3A9-7CE8-4694-95B9-125D72A4AA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aQWMz4n2_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521284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Корова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347196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Лепка из пластилина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5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7192" y="4365104"/>
            <a:ext cx="2535208" cy="18077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1861502"/>
            <a:ext cx="74888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Здравствуйте дорогие ребята!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Мы начинаем с вами занятие дистанционно! То что мы с вами будем делать все очень доступно и не составляет особой сложности, я вам во всем помогу и подскажу!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/>
              <a:t>В предоставленном мной видео очень чётко и подробно показано, как из пластилина можно </a:t>
            </a:r>
            <a:r>
              <a:rPr lang="ru-RU" dirty="0" smtClean="0"/>
              <a:t>слепить </a:t>
            </a:r>
            <a:r>
              <a:rPr lang="ru-RU" dirty="0"/>
              <a:t>симпатичную корову.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sng" dirty="0" smtClean="0"/>
              <a:t>Общие сведения:</a:t>
            </a:r>
            <a:endParaRPr lang="ru-RU" dirty="0" smtClean="0"/>
          </a:p>
          <a:p>
            <a:r>
              <a:rPr lang="ru-RU" dirty="0" smtClean="0"/>
              <a:t>Корова – это большое, сильное домашнее животное. У буренки широкая морда с большими печальными глазами, круглыми ноздрями. На лбу гладкие, острые рога. Но горе тому, кто попытается обидеть или причинить вред теленку, острые рога превратятся в грозное оружие. У коровы на животе есть вымя, из которого выцеживают молоко. От надоедливых насекомых животное отмахивается длинным хвостом с кисточкой на конце. Они спокойны и миролюбивы, общаются коровы друг с другом при помощи мычания, они безошибочно находят дорогу домой. Корова жвачное животное, находясь в спокойном состояние она жует, пережевывает пищу в свое удовольствие. Корова незаменима в домашнем хозяйстве. Ведь она дает около двух ведер молока, и значит, будет масло, сливки, сметана, простокваша, творог и сыр.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20688"/>
            <a:ext cx="820891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r>
              <a:rPr lang="ru-RU" sz="4400" b="1" i="1" dirty="0" smtClean="0"/>
              <a:t>Что нам понадобится</a:t>
            </a:r>
          </a:p>
          <a:p>
            <a:endParaRPr lang="ru-RU" sz="4400" dirty="0" smtClean="0"/>
          </a:p>
          <a:p>
            <a:r>
              <a:rPr lang="ru-RU" dirty="0" smtClean="0"/>
              <a:t>Для </a:t>
            </a:r>
            <a:r>
              <a:rPr lang="ru-RU" dirty="0"/>
              <a:t>лепки понадобится пластилин белый, </a:t>
            </a:r>
            <a:r>
              <a:rPr lang="ru-RU" dirty="0" err="1"/>
              <a:t>розовый</a:t>
            </a:r>
            <a:r>
              <a:rPr lang="ru-RU" dirty="0"/>
              <a:t> и коричневый пластилин, парочка спец. </a:t>
            </a:r>
            <a:r>
              <a:rPr lang="ru-RU" dirty="0" smtClean="0"/>
              <a:t>Инструментов (</a:t>
            </a:r>
            <a:r>
              <a:rPr lang="ru-RU" dirty="0"/>
              <a:t>можно и без них обойтись), а также чуточку мастерства и терпения. Итак, смотрим внимательно и учимся, как же можно слепить симпатичную корову из пластилина своими руками, приложив </a:t>
            </a:r>
            <a:r>
              <a:rPr lang="ru-RU"/>
              <a:t>немного </a:t>
            </a:r>
            <a:r>
              <a:rPr lang="ru-RU" smtClean="0"/>
              <a:t>усилий, </a:t>
            </a:r>
            <a:r>
              <a:rPr lang="ru-RU" dirty="0" smtClean="0"/>
              <a:t>пройдите </a:t>
            </a:r>
            <a:r>
              <a:rPr lang="ru-RU" smtClean="0"/>
              <a:t>по ссылке: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07702" y="4509120"/>
            <a:ext cx="3528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https://youtu.be/aaQWMz4n2_k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203</Words>
  <Application>Microsoft Office PowerPoint</Application>
  <PresentationFormat>Экран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Лепка из пластилина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Лепка из пластилина</dc:title>
  <dc:creator>Ирина</dc:creator>
  <cp:lastModifiedBy>Ирина</cp:lastModifiedBy>
  <cp:revision>6</cp:revision>
  <dcterms:created xsi:type="dcterms:W3CDTF">2020-04-03T03:31:08Z</dcterms:created>
  <dcterms:modified xsi:type="dcterms:W3CDTF">2020-04-03T05:34:34Z</dcterms:modified>
</cp:coreProperties>
</file>