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9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53" d="100"/>
          <a:sy n="53" d="100"/>
        </p:scale>
        <p:origin x="-2250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947" y="578883"/>
            <a:ext cx="6230107" cy="414528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41782" y="2426941"/>
            <a:ext cx="5829300" cy="24384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541782" y="4913376"/>
            <a:ext cx="5829300" cy="12192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190" y="707136"/>
            <a:ext cx="6137910" cy="558393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711206"/>
            <a:ext cx="1485900" cy="70103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0050" y="711204"/>
            <a:ext cx="4457700" cy="70104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137910" cy="5583936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947" y="578883"/>
            <a:ext cx="6230107" cy="578843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58" y="6571488"/>
            <a:ext cx="6137910" cy="902208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258" y="7499312"/>
            <a:ext cx="6137910" cy="560832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5764" y="707136"/>
            <a:ext cx="2948940" cy="58521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6520" y="707136"/>
            <a:ext cx="2948940" cy="585216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90" y="6644640"/>
            <a:ext cx="6137910" cy="140208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18" y="772584"/>
            <a:ext cx="2948940" cy="1056216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9127" y="772584"/>
            <a:ext cx="2948940" cy="1056216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5418" y="1930400"/>
            <a:ext cx="2948940" cy="465328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9127" y="1930400"/>
            <a:ext cx="2948940" cy="465328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088" y="711200"/>
            <a:ext cx="2228850" cy="12192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154135" y="1930403"/>
            <a:ext cx="2228850" cy="5608149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71030" y="1240192"/>
            <a:ext cx="3469619" cy="629920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800600" y="578883"/>
            <a:ext cx="1743454" cy="57912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682741"/>
            <a:ext cx="6172200" cy="140208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4847034" y="711200"/>
            <a:ext cx="1680210" cy="5615307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6110" y="581024"/>
            <a:ext cx="4443984" cy="57912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28601" y="438913"/>
            <a:ext cx="6399041" cy="82624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947" y="578883"/>
            <a:ext cx="6230107" cy="73152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77190" y="6647453"/>
            <a:ext cx="6137910" cy="140208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77190" y="707136"/>
            <a:ext cx="6137910" cy="5583936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2832246" y="8149168"/>
            <a:ext cx="171450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4546746" y="8149168"/>
            <a:ext cx="17145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261246" y="8149168"/>
            <a:ext cx="34290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1619672"/>
            <a:ext cx="6137910" cy="5583936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Рисование в </a:t>
            </a:r>
            <a:r>
              <a:rPr lang="ru-RU" b="1" dirty="0" smtClean="0">
                <a:solidFill>
                  <a:srgbClr val="C00000"/>
                </a:solidFill>
              </a:rPr>
              <a:t> нетрадиционной технике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«Подводный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мир»</a:t>
            </a:r>
          </a:p>
          <a:p>
            <a:pPr algn="ctr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Руководитель Хакимова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Алиса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Альфритовна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076146" cy="1704624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Диск можно поворачивать в верх, вниз, в бок - от этого и кораллы будут располагаться по разному.</a:t>
            </a:r>
          </a:p>
          <a:p>
            <a:endParaRPr lang="ru-RU" dirty="0"/>
          </a:p>
        </p:txBody>
      </p:sp>
      <p:pic>
        <p:nvPicPr>
          <p:cNvPr id="4" name="Рисунок 3" descr="224303_img_0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64" y="3531054"/>
            <a:ext cx="5976664" cy="44824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Вот такая у меня получилась коралловая плантация.</a:t>
            </a:r>
          </a:p>
          <a:p>
            <a:endParaRPr lang="ru-RU" dirty="0"/>
          </a:p>
        </p:txBody>
      </p:sp>
      <p:pic>
        <p:nvPicPr>
          <p:cNvPr id="4" name="Рисунок 3" descr="224303_img_07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672" y="3563888"/>
            <a:ext cx="5932884" cy="44496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4303_img_0709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688" y="1835696"/>
            <a:ext cx="5590306" cy="45286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4303_img_071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2450" y="1212850"/>
            <a:ext cx="3248025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Намечаем медузу №1, рисуем овал голубой гуашью и кистью пони №3.</a:t>
            </a:r>
          </a:p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224303_img_071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2776" y="2286000"/>
            <a:ext cx="4320480" cy="56703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Закрашиваем ее от центра вниз.</a:t>
            </a:r>
          </a:p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224303_img_07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688" y="2411760"/>
            <a:ext cx="5616624" cy="45365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4303_img_0718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672" y="2051720"/>
            <a:ext cx="5734322" cy="43706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Добавляем ножки.</a:t>
            </a:r>
          </a:p>
          <a:p>
            <a:endParaRPr lang="ru-RU" dirty="0"/>
          </a:p>
        </p:txBody>
      </p:sp>
      <p:pic>
        <p:nvPicPr>
          <p:cNvPr id="4" name="Рисунок 3" descr="224303_img_071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664" y="1979712"/>
            <a:ext cx="5976664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220162" cy="1992656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Придадим медузе объема с помощью синих и белых линий, и дорисуем еще ножек белой гуашью.</a:t>
            </a:r>
          </a:p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224303_img_072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696" y="2699792"/>
            <a:ext cx="5472608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Медуза №2 зеленого цвета.</a:t>
            </a:r>
          </a:p>
          <a:p>
            <a:endParaRPr lang="ru-RU" dirty="0"/>
          </a:p>
        </p:txBody>
      </p:sp>
      <p:pic>
        <p:nvPicPr>
          <p:cNvPr id="4" name="Рисунок 3" descr="224303_img_072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720" y="1619672"/>
            <a:ext cx="4896544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0648" y="1"/>
            <a:ext cx="5616624" cy="19797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«Подводный мир»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640" y="2123728"/>
            <a:ext cx="6264696" cy="6000667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Добрый день, дорогие ребята! Сегодня я хочу предложить вам нарисовать </a:t>
            </a:r>
            <a:r>
              <a:rPr lang="ru-RU" b="1" dirty="0" smtClean="0">
                <a:solidFill>
                  <a:srgbClr val="C00000"/>
                </a:solidFill>
              </a:rPr>
              <a:t>«Подводный мир». А кого мы изобразим на нашей работе - вот </a:t>
            </a:r>
            <a:r>
              <a:rPr lang="ru-RU" b="1" dirty="0" smtClean="0">
                <a:solidFill>
                  <a:srgbClr val="C00000"/>
                </a:solidFill>
              </a:rPr>
              <a:t>таких прелестных созданий - медуз. Нам понадобится: бумага А3, гуашь, диск компьютерный (можно его заменить на кусочек оргстекла), кисть щетина круглая №7, кисти пони №3, 5, 7/9, и хорошее настроение.</a:t>
            </a:r>
          </a:p>
          <a:p>
            <a:pPr algn="just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24303_img_07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204864" y="5436096"/>
            <a:ext cx="2520281" cy="316958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Прорисовываем желтой гуашью линии от центра вниз.</a:t>
            </a:r>
          </a:p>
          <a:p>
            <a:endParaRPr lang="ru-RU" dirty="0"/>
          </a:p>
        </p:txBody>
      </p:sp>
      <p:pic>
        <p:nvPicPr>
          <p:cNvPr id="4" name="Рисунок 3" descr="224303_img_072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80" y="2714624"/>
            <a:ext cx="5760640" cy="44496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Добавляем белых штришков.</a:t>
            </a:r>
          </a:p>
          <a:p>
            <a:endParaRPr lang="ru-RU" dirty="0"/>
          </a:p>
        </p:txBody>
      </p:sp>
      <p:pic>
        <p:nvPicPr>
          <p:cNvPr id="4" name="Рисунок 3" descr="224303_img_072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696" y="2699792"/>
            <a:ext cx="5500836" cy="430564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Оранжевые ножки рисуем кистью №3.</a:t>
            </a:r>
          </a:p>
          <a:p>
            <a:endParaRPr lang="ru-RU" dirty="0"/>
          </a:p>
        </p:txBody>
      </p:sp>
      <p:pic>
        <p:nvPicPr>
          <p:cNvPr id="4" name="Рисунок 3" descr="224303_img_072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736" y="1979712"/>
            <a:ext cx="4824536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Добавляем красные ножки.</a:t>
            </a:r>
          </a:p>
          <a:p>
            <a:endParaRPr lang="ru-RU" dirty="0"/>
          </a:p>
        </p:txBody>
      </p:sp>
      <p:pic>
        <p:nvPicPr>
          <p:cNvPr id="4" name="Рисунок 3" descr="224303_img_072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720" y="1835696"/>
            <a:ext cx="4824536" cy="604867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Медузка</a:t>
            </a:r>
            <a:r>
              <a:rPr lang="ru-RU" dirty="0" smtClean="0"/>
              <a:t> №3 розового цвета.</a:t>
            </a:r>
          </a:p>
          <a:p>
            <a:endParaRPr lang="ru-RU" dirty="0"/>
          </a:p>
        </p:txBody>
      </p:sp>
      <p:pic>
        <p:nvPicPr>
          <p:cNvPr id="4" name="Рисунок 3" descr="224303_img_072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8760" y="1691680"/>
            <a:ext cx="4680520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Создаем объем.</a:t>
            </a:r>
          </a:p>
          <a:p>
            <a:endParaRPr lang="ru-RU" dirty="0"/>
          </a:p>
        </p:txBody>
      </p:sp>
      <p:pic>
        <p:nvPicPr>
          <p:cNvPr id="4" name="Рисунок 3" descr="224303_img_073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712" y="1619672"/>
            <a:ext cx="5184576" cy="655272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Рисуем ножки.</a:t>
            </a:r>
          </a:p>
          <a:p>
            <a:endParaRPr lang="ru-RU" dirty="0"/>
          </a:p>
        </p:txBody>
      </p:sp>
      <p:pic>
        <p:nvPicPr>
          <p:cNvPr id="4" name="Рисунок 3" descr="224303_img_073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2736" y="1547664"/>
            <a:ext cx="4536504" cy="64087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Вот такая дружная семейка медуз получилась. Теперь заполняем водное пространство.</a:t>
            </a:r>
          </a:p>
          <a:p>
            <a:endParaRPr lang="ru-RU" dirty="0"/>
          </a:p>
        </p:txBody>
      </p:sp>
      <p:pic>
        <p:nvPicPr>
          <p:cNvPr id="4" name="Рисунок 3" descr="224303_img_073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4784" y="2699792"/>
            <a:ext cx="3816424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Кистью №3 и гуашью оранжевого цвета добавим рыбок. Кисть кладем на бочок и получаем туловище рыбки.</a:t>
            </a:r>
          </a:p>
          <a:p>
            <a:endParaRPr lang="ru-RU" dirty="0"/>
          </a:p>
        </p:txBody>
      </p:sp>
      <p:pic>
        <p:nvPicPr>
          <p:cNvPr id="4" name="Рисунок 3" descr="224303_img_074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688" y="3042951"/>
            <a:ext cx="5760639" cy="419334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Подрисовываем хвостики.</a:t>
            </a:r>
          </a:p>
          <a:p>
            <a:endParaRPr lang="ru-RU" dirty="0"/>
          </a:p>
        </p:txBody>
      </p:sp>
      <p:pic>
        <p:nvPicPr>
          <p:cNvPr id="4" name="Рисунок 3" descr="224303_img_074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80" y="2714624"/>
            <a:ext cx="5832648" cy="43056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Располагаем лист вертикально. Работаем без предварительного карандашного наброска. В середине рисуем овал/круг синей гуашью и кистью пони №7/9.</a:t>
            </a:r>
          </a:p>
          <a:p>
            <a:pPr algn="just"/>
            <a:endParaRPr lang="ru-RU" sz="2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224303_img_0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4824" y="3419872"/>
            <a:ext cx="3429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076146" cy="206466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Можно макнуть кисть одной стороной в красный, другой стороной в оранжевый цвет и получится разноцветная рыбка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224303_img_075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704" y="2915816"/>
            <a:ext cx="5500836" cy="459367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Украсим немного медузу №2.</a:t>
            </a:r>
          </a:p>
          <a:p>
            <a:endParaRPr lang="ru-RU" dirty="0"/>
          </a:p>
        </p:txBody>
      </p:sp>
      <p:pic>
        <p:nvPicPr>
          <p:cNvPr id="4" name="Рисунок 3" descr="224303_img_073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688" y="2714624"/>
            <a:ext cx="5616624" cy="42336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480810" cy="2208680"/>
          </a:xfrm>
        </p:spPr>
        <p:txBody>
          <a:bodyPr/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Чуть не забыла, рисуем травку, водоросли в кораллах зелено-желтым цветом кистью №3.</a:t>
            </a:r>
          </a:p>
          <a:p>
            <a:endParaRPr lang="ru-RU" dirty="0"/>
          </a:p>
        </p:txBody>
      </p:sp>
      <p:pic>
        <p:nvPicPr>
          <p:cNvPr id="4" name="Рисунок 3" descr="224303_img_074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8680" y="2714624"/>
            <a:ext cx="5832648" cy="444966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это уже, кораллы, после того как высохла краска.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224303_img_0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696" y="2987824"/>
            <a:ext cx="5544616" cy="392388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4303_img_07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6672" y="1619672"/>
            <a:ext cx="5827581" cy="4370686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5716106" cy="1632616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Подрисовываем рыбкам глазки, ротик... Рисуем "</a:t>
            </a:r>
            <a:r>
              <a:rPr lang="ru-RU" sz="2400" b="1" dirty="0" err="1" smtClean="0">
                <a:solidFill>
                  <a:schemeClr val="bg1"/>
                </a:solidFill>
              </a:rPr>
              <a:t>бульки</a:t>
            </a:r>
            <a:r>
              <a:rPr lang="ru-RU" sz="2400" b="1" dirty="0" smtClean="0">
                <a:solidFill>
                  <a:schemeClr val="bg1"/>
                </a:solidFill>
              </a:rPr>
              <a:t>" -</a:t>
            </a:r>
            <a:r>
              <a:rPr lang="ru-RU" sz="2400" b="1" dirty="0" err="1" smtClean="0">
                <a:solidFill>
                  <a:schemeClr val="bg1"/>
                </a:solidFill>
              </a:rPr>
              <a:t>пузырики</a:t>
            </a:r>
            <a:r>
              <a:rPr lang="ru-RU" sz="2400" b="1" dirty="0" smtClean="0">
                <a:solidFill>
                  <a:schemeClr val="bg1"/>
                </a:solidFill>
              </a:rPr>
              <a:t> в воде, белым и голубым цветом.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24303_img_07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6711" y="2714624"/>
            <a:ext cx="5356821" cy="401761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148154" cy="213667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Крупные пузырьки можно нарисовать кистью щетина круглой, сухую кисть макнуть в белую гуашь, ставим на бумагу и прокручиваем вокруг своей оси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24303_img_0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922" y="3131840"/>
            <a:ext cx="5472608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Ну вот в принципе и всё, работа закончена.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224303_img_0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4744" y="1979712"/>
            <a:ext cx="4644516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611560"/>
            <a:ext cx="5760640" cy="32403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Закрашиваем черной гуашью белое пространство вокруг нашего синего овала (работу лучше начинать от краев листа к центру). Берем больше краски, меньше воды (иначе при высыхании получатся разводы на работе , как у меня; хотя в принципе, это рисунку не мешает).</a:t>
            </a:r>
          </a:p>
          <a:p>
            <a:endParaRPr lang="ru-RU" dirty="0"/>
          </a:p>
        </p:txBody>
      </p:sp>
      <p:pic>
        <p:nvPicPr>
          <p:cNvPr id="4" name="Рисунок 3" descr="224303_img_0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4824" y="3851920"/>
            <a:ext cx="3032001" cy="42679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Сглаживаем границу между синим и черным цветом, для этого берем синюю краску и кистью проводим по середине границы двух красок с заходом на черную.</a:t>
            </a:r>
          </a:p>
          <a:p>
            <a:endParaRPr lang="ru-RU" dirty="0"/>
          </a:p>
        </p:txBody>
      </p:sp>
      <p:pic>
        <p:nvPicPr>
          <p:cNvPr id="4" name="Рисунок 3" descr="224303_img_06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672" y="3635896"/>
            <a:ext cx="5836873" cy="43776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Фон готов.</a:t>
            </a:r>
          </a:p>
          <a:p>
            <a:endParaRPr lang="ru-RU" dirty="0"/>
          </a:p>
        </p:txBody>
      </p:sp>
      <p:pic>
        <p:nvPicPr>
          <p:cNvPr id="4" name="Рисунок 3" descr="224303_img_0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696" y="1403647"/>
            <a:ext cx="5112568" cy="68167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5932130" cy="292876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Пока основная часть листа сохнет, будем создавать наши кораллы с помощью диска компьютерного. Будем использовать принцип монотипии, т.е. наносим краску на диск, на зеркальную поверхность и отпечатываем.</a:t>
            </a:r>
          </a:p>
          <a:p>
            <a:endParaRPr lang="ru-RU" dirty="0"/>
          </a:p>
        </p:txBody>
      </p:sp>
      <p:pic>
        <p:nvPicPr>
          <p:cNvPr id="4" name="Рисунок 3" descr="224303_img_0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80" y="3851920"/>
            <a:ext cx="5928652" cy="42188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148154" cy="336080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Краску надо наносит густо, пятнами (красные, оранжевые, белые, желтые) не размешивать, а именно нанести на одну половину диска, а за вторую будем держаться рукой.. И еще, не закрашивать края диска, иначе отпечаток будет повторять форму круга, а нам этого не надо.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224303_img_0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696" y="3923928"/>
            <a:ext cx="5400600" cy="4050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190" y="707136"/>
            <a:ext cx="6004138" cy="24967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Переворачиваем и отпечатываем, первые кораллы готовы, продолжаем дальше, повторяя все действия заново. Можно потренироваться на черновике.</a:t>
            </a:r>
          </a:p>
          <a:p>
            <a:endParaRPr lang="ru-RU" dirty="0"/>
          </a:p>
        </p:txBody>
      </p:sp>
      <p:pic>
        <p:nvPicPr>
          <p:cNvPr id="4" name="Рисунок 3" descr="224303_img_0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88" y="3732244"/>
            <a:ext cx="5688632" cy="426647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224</TotalTime>
  <Words>536</Words>
  <Application>Microsoft Office PowerPoint</Application>
  <PresentationFormat>Экран (4:3)</PresentationFormat>
  <Paragraphs>41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Аспект</vt:lpstr>
      <vt:lpstr>Слайд 1</vt:lpstr>
      <vt:lpstr>«Подводный мир»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«Подводный мир»</dc:title>
  <cp:lastModifiedBy>Admin</cp:lastModifiedBy>
  <cp:revision>24</cp:revision>
  <dcterms:modified xsi:type="dcterms:W3CDTF">2020-04-02T07:13:51Z</dcterms:modified>
</cp:coreProperties>
</file>