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9" r:id="rId3"/>
    <p:sldId id="298" r:id="rId4"/>
    <p:sldId id="280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5" r:id="rId19"/>
    <p:sldId id="296" r:id="rId20"/>
    <p:sldId id="297" r:id="rId21"/>
    <p:sldId id="25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E22CD6-BE0F-4821-AA03-6FD488A5DEF5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22CD6-BE0F-4821-AA03-6FD488A5DEF5}" type="datetimeFigureOut">
              <a:rPr lang="ru-RU" smtClean="0"/>
              <a:pPr/>
              <a:t>31.05.2020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846202-694B-4A70-8BA5-0E94381D7BE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Zvuki-prirody-Zvuki-russkogo-utrennego-lesa(muzofon.com).mp3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3" Type="http://schemas.openxmlformats.org/officeDocument/2006/relationships/slide" Target="slide4.xm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slide" Target="slide19.xml"/><Relationship Id="rId2" Type="http://schemas.openxmlformats.org/officeDocument/2006/relationships/slide" Target="slide16.xml"/><Relationship Id="rId16" Type="http://schemas.openxmlformats.org/officeDocument/2006/relationships/slide" Target="slide18.xml"/><Relationship Id="rId1" Type="http://schemas.openxmlformats.org/officeDocument/2006/relationships/slideLayout" Target="../slideLayouts/slideLayout6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5" Type="http://schemas.openxmlformats.org/officeDocument/2006/relationships/slide" Target="slide6.xml"/><Relationship Id="rId15" Type="http://schemas.openxmlformats.org/officeDocument/2006/relationships/slide" Target="slide17.xml"/><Relationship Id="rId10" Type="http://schemas.openxmlformats.org/officeDocument/2006/relationships/slide" Target="slide11.xml"/><Relationship Id="rId4" Type="http://schemas.openxmlformats.org/officeDocument/2006/relationships/slide" Target="slide21.xml"/><Relationship Id="rId9" Type="http://schemas.openxmlformats.org/officeDocument/2006/relationships/slide" Target="slide10.xml"/><Relationship Id="rId1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2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85786" y="1357298"/>
            <a:ext cx="78581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3" action="ppaction://hlinkfile"/>
              </a:rPr>
              <a:t>Животные лесов Башкортостана    </a:t>
            </a:r>
            <a:endParaRPr lang="ru-RU" sz="6000" b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Глухарь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1214422"/>
            <a:ext cx="4352956" cy="5214974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</a:rPr>
              <a:t>ГЛУХАРЬ</a:t>
            </a:r>
            <a:r>
              <a:rPr lang="ru-RU" sz="3200" dirty="0" smtClean="0">
                <a:latin typeface="Times New Roman" pitchFamily="18" charset="0"/>
              </a:rPr>
              <a:t> –</a:t>
            </a:r>
          </a:p>
          <a:p>
            <a:pPr algn="ctr">
              <a:buNone/>
            </a:pPr>
            <a:r>
              <a:rPr lang="ru-RU" sz="3200" dirty="0" smtClean="0">
                <a:latin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</a:rPr>
              <a:t>большой лесной петух.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</a:rPr>
              <a:t> Весной глухари начинают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</a:rPr>
              <a:t>токовать – петь свои весенние песни.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</a:rPr>
              <a:t>В конце песни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</a:rPr>
              <a:t>глухарь глохнет, потому его и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</a:rPr>
              <a:t>называют глухарём.</a:t>
            </a:r>
          </a:p>
          <a:p>
            <a:endParaRPr lang="ru-RU" b="1" dirty="0"/>
          </a:p>
        </p:txBody>
      </p:sp>
      <p:pic>
        <p:nvPicPr>
          <p:cNvPr id="10" name="Picture 8" descr="untitled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4580" y="1285860"/>
            <a:ext cx="4008858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Сова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Совы – очень полезные птицы. В годы, когда мышей бывает  много, совы охотятся на этих вредных грызунов. Это ночные хищники.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ownloads\сова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14488"/>
            <a:ext cx="4038600" cy="3663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Белка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Содержимое 1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Это обыкновенная белка. У неё блестящий мех рыжего цвета, длинные кисточки на ушах и очень пушистый хвост. Белка живет повсюду, где встречаются еловые и сосновые леса.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643050"/>
            <a:ext cx="4038600" cy="4643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Белка-летяга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281518" cy="4525963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Обыкновенная летяга селится в лесах. Хвост – самое важное приспособление белки-летяги. С его помощью белка может маневрировать в воздухе, делая крутые виражи, поворачивать под прямым углом.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Белка - летяга в полете (6 фото)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428736"/>
            <a:ext cx="4038600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Рысь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Рысь живёт в таёжных лесах. Это хищное животное. Продолжительность жизни 15-20 лет. 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Вес от 18 до 45 кг. Рыси занесены в Красную книгу России.</a:t>
            </a:r>
          </a:p>
          <a:p>
            <a:endParaRPr lang="ru-RU" dirty="0"/>
          </a:p>
        </p:txBody>
      </p:sp>
      <p:pic>
        <p:nvPicPr>
          <p:cNvPr id="4099" name="Picture 3" descr="C:\Users\user\Downloads\рысь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357298"/>
            <a:ext cx="4038600" cy="485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Заяц-беляк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Текст 9"/>
          <p:cNvSpPr>
            <a:spLocks noGrp="1"/>
          </p:cNvSpPr>
          <p:nvPr>
            <p:ph type="body" idx="1"/>
          </p:nvPr>
        </p:nvSpPr>
        <p:spPr>
          <a:xfrm>
            <a:off x="285720" y="2000240"/>
            <a:ext cx="3429024" cy="1071570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Зайца называют «трусишкой», </a:t>
            </a:r>
          </a:p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он очень быстро бегает.</a:t>
            </a:r>
            <a:endParaRPr lang="ru-RU" sz="2800" dirty="0"/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14282" y="3429000"/>
            <a:ext cx="4040188" cy="3030141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Текст 10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Содержимое 11"/>
          <p:cNvSpPr>
            <a:spLocks noGrp="1"/>
          </p:cNvSpPr>
          <p:nvPr>
            <p:ph sz="quarter" idx="4"/>
          </p:nvPr>
        </p:nvSpPr>
        <p:spPr>
          <a:xfrm>
            <a:off x="4216365" y="4071942"/>
            <a:ext cx="4927635" cy="1482717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Для зайца-беляка характерна смена окраски по сезонам: зимой заяц-беляк чисто-белый,  окраска летнего меха  — рыжевато-серая.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357298"/>
            <a:ext cx="4214842" cy="2500330"/>
          </a:xfrm>
          <a:prstGeom prst="rect">
            <a:avLst/>
          </a:prstGeom>
          <a:ln w="88900" cap="sq" cmpd="thickThin">
            <a:solidFill>
              <a:schemeClr val="accent6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Лисица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43296" cy="4900634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lang="ru-RU" sz="35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Лисица – очень красивое животное. У неё мягкая и пушистая шёрстка огненно-рыжего цвета. Лапы черные, а грудка белая.</a:t>
            </a:r>
            <a:endParaRPr lang="ru-RU" sz="35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" name="Содержимое 9" descr="35371-1-f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57686" y="2000240"/>
            <a:ext cx="4500594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Волк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900634"/>
          </a:xfrm>
        </p:spPr>
        <p:txBody>
          <a:bodyPr>
            <a:normAutofit/>
          </a:bodyPr>
          <a:lstStyle/>
          <a:p>
            <a:pPr algn="ctr">
              <a:lnSpc>
                <a:spcPct val="80000"/>
              </a:lnSpc>
              <a:buNone/>
              <a:defRPr/>
            </a:pPr>
            <a:r>
              <a:rPr lang="ru-RU" sz="3200" b="1" kern="0" dirty="0" smtClean="0">
                <a:latin typeface="Times New Roman" pitchFamily="18" charset="0"/>
                <a:cs typeface="Times New Roman" pitchFamily="18" charset="0"/>
              </a:rPr>
              <a:t>Волк – хищник. 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3200" b="1" kern="0" dirty="0" smtClean="0">
                <a:latin typeface="Times New Roman" pitchFamily="18" charset="0"/>
                <a:cs typeface="Times New Roman" pitchFamily="18" charset="0"/>
              </a:rPr>
              <a:t>Ведет бродячую жизнь, выходя на поиски добычи по ночам. Живет стаями </a:t>
            </a:r>
          </a:p>
          <a:p>
            <a:pPr algn="ctr">
              <a:lnSpc>
                <a:spcPct val="80000"/>
              </a:lnSpc>
              <a:buNone/>
              <a:defRPr/>
            </a:pPr>
            <a:r>
              <a:rPr lang="ru-RU" sz="3200" b="1" kern="0" dirty="0" smtClean="0">
                <a:latin typeface="Times New Roman" pitchFamily="18" charset="0"/>
                <a:cs typeface="Times New Roman" pitchFamily="18" charset="0"/>
              </a:rPr>
              <a:t>по 4 – 15 особей.</a:t>
            </a:r>
          </a:p>
          <a:p>
            <a:endParaRPr lang="ru-RU" dirty="0"/>
          </a:p>
        </p:txBody>
      </p:sp>
      <p:pic>
        <p:nvPicPr>
          <p:cNvPr id="1026" name="Picture 2" descr="C:\Users\user\Downloads\волк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43050"/>
            <a:ext cx="4038600" cy="3714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Медведь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0634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Медведь – сильный крупный зверь. Но в то же время ловкий и подвижный. Медведь живет в лесу. Летом он много ест, а всю зиму спит в берлоге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785926"/>
            <a:ext cx="4038600" cy="3487465"/>
          </a:xfrm>
          <a:prstGeom prst="rect">
            <a:avLst/>
          </a:prstGeom>
          <a:ln w="889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Лось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Лось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самый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крупный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семейства оленей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нашей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стране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Длина его тела достигает 350 см, высота в плечах 250 см и общий вес до 600 кг.</a:t>
            </a:r>
          </a:p>
          <a:p>
            <a:endParaRPr lang="ru-RU" dirty="0"/>
          </a:p>
        </p:txBody>
      </p:sp>
      <p:pic>
        <p:nvPicPr>
          <p:cNvPr id="5123" name="Picture 3" descr="C:\Users\user\Downloads\лось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345551"/>
            <a:ext cx="4038600" cy="30352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142852"/>
            <a:ext cx="5329246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hlinkClick r:id="rId2" action="ppaction://hlinksldjump"/>
              </a:rPr>
              <a:t>Содержание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500034" y="714356"/>
            <a:ext cx="8286776" cy="61436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hlinkClick r:id="rId3" action="ppaction://hlinksldjump"/>
              </a:rPr>
              <a:t>Леса Республики Башкортостан</a:t>
            </a:r>
          </a:p>
          <a:p>
            <a:r>
              <a:rPr lang="ru-RU" sz="2800" dirty="0" smtClean="0">
                <a:hlinkClick r:id="rId3" action="ppaction://hlinksldjump"/>
              </a:rPr>
              <a:t>Рыжий муравей</a:t>
            </a:r>
            <a:r>
              <a:rPr lang="ru-RU" sz="2800" dirty="0" smtClean="0"/>
              <a:t>                     </a:t>
            </a:r>
            <a:r>
              <a:rPr lang="ru-RU" sz="2800" dirty="0" smtClean="0">
                <a:hlinkClick r:id="rId4" action="ppaction://hlinksldjump"/>
              </a:rPr>
              <a:t>Клещ таежный</a:t>
            </a:r>
            <a:endParaRPr lang="ru-RU" sz="2800" dirty="0" smtClean="0"/>
          </a:p>
          <a:p>
            <a:r>
              <a:rPr lang="ru-RU" sz="2800" dirty="0" smtClean="0">
                <a:hlinkClick r:id="rId5" action="ppaction://hlinksldjump"/>
              </a:rPr>
              <a:t>Ящерица живородящая</a:t>
            </a:r>
            <a:r>
              <a:rPr lang="ru-RU" sz="2800" dirty="0" smtClean="0"/>
              <a:t>      </a:t>
            </a:r>
            <a:r>
              <a:rPr lang="ru-RU" sz="2800" dirty="0" smtClean="0">
                <a:hlinkClick r:id="rId6" action="ppaction://hlinksldjump"/>
              </a:rPr>
              <a:t>Гадюка обыкновенная</a:t>
            </a:r>
            <a:endParaRPr lang="ru-RU" sz="2800" dirty="0" smtClean="0"/>
          </a:p>
          <a:p>
            <a:r>
              <a:rPr lang="ru-RU" sz="2800" dirty="0" smtClean="0">
                <a:hlinkClick r:id="rId7" action="ppaction://hlinksldjump"/>
              </a:rPr>
              <a:t>Кукушка</a:t>
            </a:r>
            <a:r>
              <a:rPr lang="ru-RU" sz="2800" dirty="0" smtClean="0"/>
              <a:t>                                   </a:t>
            </a:r>
            <a:r>
              <a:rPr lang="ru-RU" sz="2800" dirty="0" smtClean="0">
                <a:hlinkClick r:id="rId8" action="ppaction://hlinksldjump"/>
              </a:rPr>
              <a:t>Дятел трёхпалый</a:t>
            </a:r>
            <a:endParaRPr lang="ru-RU" sz="2800" dirty="0" smtClean="0"/>
          </a:p>
          <a:p>
            <a:r>
              <a:rPr lang="ru-RU" sz="2800" dirty="0" smtClean="0">
                <a:hlinkClick r:id="rId9" action="ppaction://hlinksldjump"/>
              </a:rPr>
              <a:t>Глухарь</a:t>
            </a:r>
            <a:r>
              <a:rPr lang="ru-RU" sz="2800" dirty="0" smtClean="0"/>
              <a:t>                                     </a:t>
            </a:r>
            <a:r>
              <a:rPr lang="ru-RU" sz="2800" dirty="0" smtClean="0">
                <a:hlinkClick r:id="rId10" action="ppaction://hlinksldjump"/>
              </a:rPr>
              <a:t>Сова</a:t>
            </a:r>
            <a:endParaRPr lang="ru-RU" sz="2800" dirty="0" smtClean="0"/>
          </a:p>
          <a:p>
            <a:r>
              <a:rPr lang="ru-RU" sz="2800" dirty="0" smtClean="0">
                <a:hlinkClick r:id="rId11" action="ppaction://hlinksldjump"/>
              </a:rPr>
              <a:t>Белка</a:t>
            </a:r>
            <a:r>
              <a:rPr lang="ru-RU" sz="2800" dirty="0" smtClean="0"/>
              <a:t>                                        </a:t>
            </a:r>
            <a:r>
              <a:rPr lang="ru-RU" sz="2800" dirty="0" smtClean="0">
                <a:hlinkClick r:id="rId12" action="ppaction://hlinksldjump"/>
              </a:rPr>
              <a:t>Белка-летяга</a:t>
            </a:r>
            <a:endParaRPr lang="ru-RU" sz="2800" dirty="0" smtClean="0"/>
          </a:p>
          <a:p>
            <a:r>
              <a:rPr lang="ru-RU" sz="2800" dirty="0" smtClean="0">
                <a:hlinkClick r:id="rId13" action="ppaction://hlinksldjump"/>
              </a:rPr>
              <a:t>Рысь</a:t>
            </a:r>
            <a:r>
              <a:rPr lang="ru-RU" sz="2800" dirty="0" smtClean="0"/>
              <a:t>                                          </a:t>
            </a:r>
            <a:r>
              <a:rPr lang="ru-RU" sz="2800" dirty="0" smtClean="0">
                <a:hlinkClick r:id="rId14" action="ppaction://hlinksldjump"/>
              </a:rPr>
              <a:t>Заяц-беляк</a:t>
            </a:r>
            <a:endParaRPr lang="ru-RU" sz="2800" dirty="0" smtClean="0"/>
          </a:p>
          <a:p>
            <a:r>
              <a:rPr lang="ru-RU" sz="2800" dirty="0" smtClean="0">
                <a:hlinkClick r:id="rId2" action="ppaction://hlinksldjump"/>
              </a:rPr>
              <a:t>Лисица</a:t>
            </a:r>
            <a:r>
              <a:rPr lang="ru-RU" sz="2800" dirty="0" smtClean="0"/>
              <a:t>                                     </a:t>
            </a:r>
            <a:r>
              <a:rPr lang="ru-RU" sz="2800" dirty="0" smtClean="0">
                <a:hlinkClick r:id="rId15" action="ppaction://hlinksldjump"/>
              </a:rPr>
              <a:t>Волк</a:t>
            </a:r>
            <a:endParaRPr lang="ru-RU" sz="2800" dirty="0" smtClean="0"/>
          </a:p>
          <a:p>
            <a:r>
              <a:rPr lang="ru-RU" sz="2800" dirty="0" smtClean="0">
                <a:hlinkClick r:id="rId16" action="ppaction://hlinksldjump"/>
              </a:rPr>
              <a:t>Медведь</a:t>
            </a:r>
            <a:r>
              <a:rPr lang="ru-RU" sz="2800" dirty="0" smtClean="0"/>
              <a:t>                                  </a:t>
            </a:r>
            <a:r>
              <a:rPr lang="ru-RU" sz="2800" dirty="0" smtClean="0">
                <a:hlinkClick r:id="rId17" action="ppaction://hlinksldjump"/>
              </a:rPr>
              <a:t>Лось</a:t>
            </a:r>
            <a:endParaRPr lang="ru-RU" sz="2800" dirty="0" smtClean="0"/>
          </a:p>
          <a:p>
            <a:r>
              <a:rPr lang="ru-RU" sz="2800" dirty="0" smtClean="0">
                <a:hlinkClick r:id="rId4" action="ppaction://hlinksldjump"/>
              </a:rPr>
              <a:t>Ресурсы</a:t>
            </a:r>
            <a:endParaRPr lang="ru-RU" sz="28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Береги природу, охраняй животных, Человек!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5000636"/>
            <a:ext cx="6400800" cy="900122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Спасибо  за внимание!</a:t>
            </a:r>
            <a:endParaRPr lang="ru-RU" sz="4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Ресурсы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1. Атлас Республики Башкортостан</a:t>
            </a:r>
          </a:p>
          <a:p>
            <a:r>
              <a:rPr lang="ru-RU" dirty="0" smtClean="0"/>
              <a:t>2. Красная книга Башкирской АССР</a:t>
            </a:r>
          </a:p>
          <a:p>
            <a:r>
              <a:rPr lang="ru-RU" dirty="0" smtClean="0"/>
              <a:t>3. Фотографии из  Интернета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Леса Республики Башкортостан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презентации конкурс\атла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1643050"/>
            <a:ext cx="485778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Рыжий муравей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user\Downloads\муравей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57200" y="2349477"/>
            <a:ext cx="4038600" cy="3027409"/>
          </a:xfrm>
          <a:prstGeom prst="rect">
            <a:avLst/>
          </a:prstGeom>
          <a:noFill/>
        </p:spPr>
      </p:pic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pPr algn="ctr">
              <a:buNone/>
            </a:pPr>
            <a:r>
              <a:rPr lang="ru-RU" b="1" dirty="0" smtClean="0"/>
              <a:t>Рыжие лесные муравьи охраняют деревья от вредителей. Муравьи улучшают почву и расселяют семена растений.   Занесены в Международную Красную книгу.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Клещ таежный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Это маленькое насекомое длиною 3-4 мм может передать при укусе  вирус клещевого энцефалита. Будьте осторожны в весенний и летний период в лесу.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34651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428736"/>
            <a:ext cx="4071966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Ящерица живородящая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Живородящая ящерица имеет размер 18 см, из которых 11 см приходится на хвост. </a:t>
            </a:r>
            <a:r>
              <a:rPr lang="ru-RU" dirty="0" smtClean="0"/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 зиму забираются в укрытия на глубину 30 – 40 см и остаются там до весны.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4" descr="yahooeu_ru_2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92900" y="1600200"/>
            <a:ext cx="376719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Гадюка обыкновенная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Цвет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рисунок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гадюки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разнообразны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почти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всегда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спине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есть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темная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зигзагообразная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полоса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Обыкновенная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гадюка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смертельно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ядовита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, и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ее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яд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схож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ядом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гремучих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змей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6" name="Picture 5" descr="г1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2235625"/>
            <a:ext cx="4038600" cy="32551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Кукушка</a:t>
            </a:r>
            <a:endParaRPr lang="ru-RU" sz="6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829196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Птица средних размеров (длина тела до 40 см, с довольно длинным (до 18 см) закругленным ступенчатым хвостом. Весит кукушка около 100 г.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5" name="Содержимое 6" descr="самка кукушк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l="63562" b="-1238"/>
          <a:stretch>
            <a:fillRect/>
          </a:stretch>
        </p:blipFill>
        <p:spPr>
          <a:xfrm>
            <a:off x="4857752" y="1214423"/>
            <a:ext cx="3462185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Дятел трёхпалый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 smtClean="0"/>
              <a:t>Дятел трехпалый -  красивая, пестро окрашенная птица. </a:t>
            </a:r>
          </a:p>
          <a:p>
            <a:pPr algn="ctr">
              <a:buNone/>
            </a:pPr>
            <a:r>
              <a:rPr lang="ru-RU" b="1" dirty="0" smtClean="0"/>
              <a:t>Он одинаковой величины с пестрым дятлом, но оперение его не столь ярко: черно-белой окраски, с поперечным рисунком на боках и белыми подхвостьем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2050" name="Picture 2" descr="C:\Users\user\Downloads\дятел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4696" y="1600200"/>
            <a:ext cx="324360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</TotalTime>
  <Words>471</Words>
  <Application>Microsoft Office PowerPoint</Application>
  <PresentationFormat>Экран (4:3)</PresentationFormat>
  <Paragraphs>68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Содержание</vt:lpstr>
      <vt:lpstr>Леса Республики Башкортостан</vt:lpstr>
      <vt:lpstr>Рыжий муравей</vt:lpstr>
      <vt:lpstr>Клещ таежный</vt:lpstr>
      <vt:lpstr>Ящерица живородящая</vt:lpstr>
      <vt:lpstr>Гадюка обыкновенная</vt:lpstr>
      <vt:lpstr>Кукушка</vt:lpstr>
      <vt:lpstr>Дятел трёхпалый</vt:lpstr>
      <vt:lpstr>Глухарь</vt:lpstr>
      <vt:lpstr>Сова</vt:lpstr>
      <vt:lpstr>Белка</vt:lpstr>
      <vt:lpstr>Белка-летяга</vt:lpstr>
      <vt:lpstr>Рысь</vt:lpstr>
      <vt:lpstr>Заяц-беляк</vt:lpstr>
      <vt:lpstr>Лисица</vt:lpstr>
      <vt:lpstr>Волк</vt:lpstr>
      <vt:lpstr>Медведь</vt:lpstr>
      <vt:lpstr>Лось</vt:lpstr>
      <vt:lpstr>Береги природу, охраняй животных, Человек!</vt:lpstr>
      <vt:lpstr>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sbelova</dc:creator>
  <cp:lastModifiedBy>Windows User</cp:lastModifiedBy>
  <cp:revision>15</cp:revision>
  <dcterms:created xsi:type="dcterms:W3CDTF">2013-08-01T07:43:19Z</dcterms:created>
  <dcterms:modified xsi:type="dcterms:W3CDTF">2020-05-31T17:20:45Z</dcterms:modified>
</cp:coreProperties>
</file>